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/>
    <p:restoredTop sz="94635"/>
  </p:normalViewPr>
  <p:slideViewPr>
    <p:cSldViewPr snapToGrid="0">
      <p:cViewPr varScale="1">
        <p:scale>
          <a:sx n="110" d="100"/>
          <a:sy n="110" d="100"/>
        </p:scale>
        <p:origin x="6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4A9AC1-660E-4E8E-9148-BBE430953C5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4C5A94CD-E707-4214-B61D-BB042A4F064D}">
      <dgm:prSet/>
      <dgm:spPr/>
      <dgm:t>
        <a:bodyPr/>
        <a:lstStyle/>
        <a:p>
          <a:r>
            <a:rPr lang="de-DE"/>
            <a:t>Mount Kenya is the central sublime object</a:t>
          </a:r>
          <a:endParaRPr lang="en-US"/>
        </a:p>
      </dgm:t>
    </dgm:pt>
    <dgm:pt modelId="{20632CB7-A126-4862-BD05-36FF651F5ACE}" type="parTrans" cxnId="{1346CC8E-0079-4B82-9201-A4216137C96B}">
      <dgm:prSet/>
      <dgm:spPr/>
      <dgm:t>
        <a:bodyPr/>
        <a:lstStyle/>
        <a:p>
          <a:endParaRPr lang="en-US"/>
        </a:p>
      </dgm:t>
    </dgm:pt>
    <dgm:pt modelId="{554CB62A-BE95-4D51-989A-52EA04B2D5A0}" type="sibTrans" cxnId="{1346CC8E-0079-4B82-9201-A4216137C96B}">
      <dgm:prSet/>
      <dgm:spPr/>
      <dgm:t>
        <a:bodyPr/>
        <a:lstStyle/>
        <a:p>
          <a:endParaRPr lang="en-US"/>
        </a:p>
      </dgm:t>
    </dgm:pt>
    <dgm:pt modelId="{27B1C161-EFAF-4D42-A27A-98A01F013B4E}">
      <dgm:prSet/>
      <dgm:spPr/>
      <dgm:t>
        <a:bodyPr/>
        <a:lstStyle/>
        <a:p>
          <a:r>
            <a:rPr lang="de-DE"/>
            <a:t>„It was the sight of the mountain that saved me“</a:t>
          </a:r>
          <a:endParaRPr lang="en-US"/>
        </a:p>
      </dgm:t>
    </dgm:pt>
    <dgm:pt modelId="{E1DB09CA-0748-45B2-851C-4C6CFA07E668}" type="parTrans" cxnId="{77A2E6CC-2518-4007-AD3F-0C34C9BEC6CB}">
      <dgm:prSet/>
      <dgm:spPr/>
      <dgm:t>
        <a:bodyPr/>
        <a:lstStyle/>
        <a:p>
          <a:endParaRPr lang="en-US"/>
        </a:p>
      </dgm:t>
    </dgm:pt>
    <dgm:pt modelId="{2C2F445A-F9C5-43E9-9537-20081B415632}" type="sibTrans" cxnId="{77A2E6CC-2518-4007-AD3F-0C34C9BEC6CB}">
      <dgm:prSet/>
      <dgm:spPr/>
      <dgm:t>
        <a:bodyPr/>
        <a:lstStyle/>
        <a:p>
          <a:endParaRPr lang="en-US"/>
        </a:p>
      </dgm:t>
    </dgm:pt>
    <dgm:pt modelId="{DB713DA1-8EC6-4BAC-9468-3578028F2E0B}">
      <dgm:prSet/>
      <dgm:spPr/>
      <dgm:t>
        <a:bodyPr/>
        <a:lstStyle/>
        <a:p>
          <a:r>
            <a:rPr lang="de-DE" dirty="0"/>
            <a:t>Mountain </a:t>
          </a:r>
          <a:r>
            <a:rPr lang="de-DE" dirty="0" err="1"/>
            <a:t>becomes</a:t>
          </a:r>
          <a:r>
            <a:rPr lang="de-DE" dirty="0"/>
            <a:t> a spiritual </a:t>
          </a:r>
          <a:r>
            <a:rPr lang="de-DE" dirty="0" err="1"/>
            <a:t>symbol</a:t>
          </a:r>
          <a:r>
            <a:rPr lang="de-DE" dirty="0"/>
            <a:t> not just a </a:t>
          </a:r>
          <a:r>
            <a:rPr lang="de-DE" dirty="0" err="1"/>
            <a:t>geographical</a:t>
          </a:r>
          <a:r>
            <a:rPr lang="de-DE" dirty="0"/>
            <a:t> </a:t>
          </a:r>
          <a:r>
            <a:rPr lang="de-DE" dirty="0" err="1"/>
            <a:t>one</a:t>
          </a:r>
          <a:r>
            <a:rPr lang="de-DE" dirty="0"/>
            <a:t> </a:t>
          </a:r>
          <a:endParaRPr lang="en-US" dirty="0"/>
        </a:p>
      </dgm:t>
    </dgm:pt>
    <dgm:pt modelId="{85E81DD2-9FD9-4516-B0D1-F80A49B7D796}" type="parTrans" cxnId="{B36A929C-7FE4-4332-BD1A-3111A76A05CE}">
      <dgm:prSet/>
      <dgm:spPr/>
      <dgm:t>
        <a:bodyPr/>
        <a:lstStyle/>
        <a:p>
          <a:endParaRPr lang="en-US"/>
        </a:p>
      </dgm:t>
    </dgm:pt>
    <dgm:pt modelId="{0EE45EBB-8A09-45E8-B6CA-837A3D63BBB0}" type="sibTrans" cxnId="{B36A929C-7FE4-4332-BD1A-3111A76A05CE}">
      <dgm:prSet/>
      <dgm:spPr/>
      <dgm:t>
        <a:bodyPr/>
        <a:lstStyle/>
        <a:p>
          <a:endParaRPr lang="en-US"/>
        </a:p>
      </dgm:t>
    </dgm:pt>
    <dgm:pt modelId="{8E93D82A-7E14-4CE6-8CE4-6677B900FF19}" type="pres">
      <dgm:prSet presAssocID="{954A9AC1-660E-4E8E-9148-BBE430953C56}" presName="root" presStyleCnt="0">
        <dgm:presLayoutVars>
          <dgm:dir/>
          <dgm:resizeHandles val="exact"/>
        </dgm:presLayoutVars>
      </dgm:prSet>
      <dgm:spPr/>
    </dgm:pt>
    <dgm:pt modelId="{DB1DCF97-7DAB-4969-BED1-E98B59B9357B}" type="pres">
      <dgm:prSet presAssocID="{4C5A94CD-E707-4214-B61D-BB042A4F064D}" presName="compNode" presStyleCnt="0"/>
      <dgm:spPr/>
    </dgm:pt>
    <dgm:pt modelId="{909B5265-035A-4387-AABB-7AF027F3D85B}" type="pres">
      <dgm:prSet presAssocID="{4C5A94CD-E707-4214-B61D-BB042A4F064D}" presName="bgRect" presStyleLbl="bgShp" presStyleIdx="0" presStyleCnt="3"/>
      <dgm:spPr/>
    </dgm:pt>
    <dgm:pt modelId="{551891FE-A2BC-43B0-9406-80E1D9E6F078}" type="pres">
      <dgm:prSet presAssocID="{4C5A94CD-E707-4214-B61D-BB042A4F064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erge"/>
        </a:ext>
      </dgm:extLst>
    </dgm:pt>
    <dgm:pt modelId="{F4DC3895-C1E9-4D51-99BE-A053C96F8151}" type="pres">
      <dgm:prSet presAssocID="{4C5A94CD-E707-4214-B61D-BB042A4F064D}" presName="spaceRect" presStyleCnt="0"/>
      <dgm:spPr/>
    </dgm:pt>
    <dgm:pt modelId="{CEB914AA-0673-4925-91CF-08486A27F1F1}" type="pres">
      <dgm:prSet presAssocID="{4C5A94CD-E707-4214-B61D-BB042A4F064D}" presName="parTx" presStyleLbl="revTx" presStyleIdx="0" presStyleCnt="3">
        <dgm:presLayoutVars>
          <dgm:chMax val="0"/>
          <dgm:chPref val="0"/>
        </dgm:presLayoutVars>
      </dgm:prSet>
      <dgm:spPr/>
    </dgm:pt>
    <dgm:pt modelId="{BAF64E89-446F-472D-ADCF-DF6CDA12058A}" type="pres">
      <dgm:prSet presAssocID="{554CB62A-BE95-4D51-989A-52EA04B2D5A0}" presName="sibTrans" presStyleCnt="0"/>
      <dgm:spPr/>
    </dgm:pt>
    <dgm:pt modelId="{660ADE0B-FCC5-420E-A423-85C1ABE60E26}" type="pres">
      <dgm:prSet presAssocID="{27B1C161-EFAF-4D42-A27A-98A01F013B4E}" presName="compNode" presStyleCnt="0"/>
      <dgm:spPr/>
    </dgm:pt>
    <dgm:pt modelId="{1BD6EA20-6C8B-47E2-9EF1-78B5A4BEFB72}" type="pres">
      <dgm:prSet presAssocID="{27B1C161-EFAF-4D42-A27A-98A01F013B4E}" presName="bgRect" presStyleLbl="bgShp" presStyleIdx="1" presStyleCnt="3"/>
      <dgm:spPr/>
    </dgm:pt>
    <dgm:pt modelId="{1D16D7C7-E9AF-40B9-8DB6-7CD96BE419BB}" type="pres">
      <dgm:prSet presAssocID="{27B1C161-EFAF-4D42-A27A-98A01F013B4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ll scene"/>
        </a:ext>
      </dgm:extLst>
    </dgm:pt>
    <dgm:pt modelId="{57943376-C502-4E22-AC7F-163B8D2070AD}" type="pres">
      <dgm:prSet presAssocID="{27B1C161-EFAF-4D42-A27A-98A01F013B4E}" presName="spaceRect" presStyleCnt="0"/>
      <dgm:spPr/>
    </dgm:pt>
    <dgm:pt modelId="{1C222763-938B-4737-B177-6E11FFD80F26}" type="pres">
      <dgm:prSet presAssocID="{27B1C161-EFAF-4D42-A27A-98A01F013B4E}" presName="parTx" presStyleLbl="revTx" presStyleIdx="1" presStyleCnt="3">
        <dgm:presLayoutVars>
          <dgm:chMax val="0"/>
          <dgm:chPref val="0"/>
        </dgm:presLayoutVars>
      </dgm:prSet>
      <dgm:spPr/>
    </dgm:pt>
    <dgm:pt modelId="{B8546AEC-64CD-4A97-84C4-BE79E5205659}" type="pres">
      <dgm:prSet presAssocID="{2C2F445A-F9C5-43E9-9537-20081B415632}" presName="sibTrans" presStyleCnt="0"/>
      <dgm:spPr/>
    </dgm:pt>
    <dgm:pt modelId="{864BBD4B-F959-4DE4-82CD-F273E35D4DB5}" type="pres">
      <dgm:prSet presAssocID="{DB713DA1-8EC6-4BAC-9468-3578028F2E0B}" presName="compNode" presStyleCnt="0"/>
      <dgm:spPr/>
    </dgm:pt>
    <dgm:pt modelId="{9D65C394-4FF7-4A0F-9F23-355F3CB55D5A}" type="pres">
      <dgm:prSet presAssocID="{DB713DA1-8EC6-4BAC-9468-3578028F2E0B}" presName="bgRect" presStyleLbl="bgShp" presStyleIdx="2" presStyleCnt="3"/>
      <dgm:spPr/>
    </dgm:pt>
    <dgm:pt modelId="{25C2D616-4232-489F-A73B-7E815ECC4EA1}" type="pres">
      <dgm:prSet presAssocID="{DB713DA1-8EC6-4BAC-9468-3578028F2E0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ndern"/>
        </a:ext>
      </dgm:extLst>
    </dgm:pt>
    <dgm:pt modelId="{52D9DC12-56BA-4C13-854B-2F3DF2771481}" type="pres">
      <dgm:prSet presAssocID="{DB713DA1-8EC6-4BAC-9468-3578028F2E0B}" presName="spaceRect" presStyleCnt="0"/>
      <dgm:spPr/>
    </dgm:pt>
    <dgm:pt modelId="{B31025AD-4422-4CFF-AA80-D17CDFF64D21}" type="pres">
      <dgm:prSet presAssocID="{DB713DA1-8EC6-4BAC-9468-3578028F2E0B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0E13B19-E3EE-47F5-BCE9-4F95341C1F05}" type="presOf" srcId="{DB713DA1-8EC6-4BAC-9468-3578028F2E0B}" destId="{B31025AD-4422-4CFF-AA80-D17CDFF64D21}" srcOrd="0" destOrd="0" presId="urn:microsoft.com/office/officeart/2018/2/layout/IconVerticalSolidList"/>
    <dgm:cxn modelId="{A556022C-DE11-42D0-B9E3-C2708D10F60F}" type="presOf" srcId="{27B1C161-EFAF-4D42-A27A-98A01F013B4E}" destId="{1C222763-938B-4737-B177-6E11FFD80F26}" srcOrd="0" destOrd="0" presId="urn:microsoft.com/office/officeart/2018/2/layout/IconVerticalSolidList"/>
    <dgm:cxn modelId="{1346CC8E-0079-4B82-9201-A4216137C96B}" srcId="{954A9AC1-660E-4E8E-9148-BBE430953C56}" destId="{4C5A94CD-E707-4214-B61D-BB042A4F064D}" srcOrd="0" destOrd="0" parTransId="{20632CB7-A126-4862-BD05-36FF651F5ACE}" sibTransId="{554CB62A-BE95-4D51-989A-52EA04B2D5A0}"/>
    <dgm:cxn modelId="{0CB74C99-5942-4686-AF8A-24E33F67F0D5}" type="presOf" srcId="{4C5A94CD-E707-4214-B61D-BB042A4F064D}" destId="{CEB914AA-0673-4925-91CF-08486A27F1F1}" srcOrd="0" destOrd="0" presId="urn:microsoft.com/office/officeart/2018/2/layout/IconVerticalSolidList"/>
    <dgm:cxn modelId="{B36A929C-7FE4-4332-BD1A-3111A76A05CE}" srcId="{954A9AC1-660E-4E8E-9148-BBE430953C56}" destId="{DB713DA1-8EC6-4BAC-9468-3578028F2E0B}" srcOrd="2" destOrd="0" parTransId="{85E81DD2-9FD9-4516-B0D1-F80A49B7D796}" sibTransId="{0EE45EBB-8A09-45E8-B6CA-837A3D63BBB0}"/>
    <dgm:cxn modelId="{77A2E6CC-2518-4007-AD3F-0C34C9BEC6CB}" srcId="{954A9AC1-660E-4E8E-9148-BBE430953C56}" destId="{27B1C161-EFAF-4D42-A27A-98A01F013B4E}" srcOrd="1" destOrd="0" parTransId="{E1DB09CA-0748-45B2-851C-4C6CFA07E668}" sibTransId="{2C2F445A-F9C5-43E9-9537-20081B415632}"/>
    <dgm:cxn modelId="{2A02B7F9-4C19-46E8-9CB8-67BBA04CD244}" type="presOf" srcId="{954A9AC1-660E-4E8E-9148-BBE430953C56}" destId="{8E93D82A-7E14-4CE6-8CE4-6677B900FF19}" srcOrd="0" destOrd="0" presId="urn:microsoft.com/office/officeart/2018/2/layout/IconVerticalSolidList"/>
    <dgm:cxn modelId="{7A41331C-9D1B-4C02-926D-22F0BBCA3A21}" type="presParOf" srcId="{8E93D82A-7E14-4CE6-8CE4-6677B900FF19}" destId="{DB1DCF97-7DAB-4969-BED1-E98B59B9357B}" srcOrd="0" destOrd="0" presId="urn:microsoft.com/office/officeart/2018/2/layout/IconVerticalSolidList"/>
    <dgm:cxn modelId="{4A270A62-93BE-475C-954E-D4F9D19BF0F0}" type="presParOf" srcId="{DB1DCF97-7DAB-4969-BED1-E98B59B9357B}" destId="{909B5265-035A-4387-AABB-7AF027F3D85B}" srcOrd="0" destOrd="0" presId="urn:microsoft.com/office/officeart/2018/2/layout/IconVerticalSolidList"/>
    <dgm:cxn modelId="{5E530A1C-74E2-4345-A8F4-C729B4CEBB43}" type="presParOf" srcId="{DB1DCF97-7DAB-4969-BED1-E98B59B9357B}" destId="{551891FE-A2BC-43B0-9406-80E1D9E6F078}" srcOrd="1" destOrd="0" presId="urn:microsoft.com/office/officeart/2018/2/layout/IconVerticalSolidList"/>
    <dgm:cxn modelId="{AF6D84BD-5EDE-44A9-895C-6B3568540BD3}" type="presParOf" srcId="{DB1DCF97-7DAB-4969-BED1-E98B59B9357B}" destId="{F4DC3895-C1E9-4D51-99BE-A053C96F8151}" srcOrd="2" destOrd="0" presId="urn:microsoft.com/office/officeart/2018/2/layout/IconVerticalSolidList"/>
    <dgm:cxn modelId="{184D12C4-A69F-4636-85C2-BD6C56BFC71E}" type="presParOf" srcId="{DB1DCF97-7DAB-4969-BED1-E98B59B9357B}" destId="{CEB914AA-0673-4925-91CF-08486A27F1F1}" srcOrd="3" destOrd="0" presId="urn:microsoft.com/office/officeart/2018/2/layout/IconVerticalSolidList"/>
    <dgm:cxn modelId="{24703A13-2604-401E-B950-7B82AE80E170}" type="presParOf" srcId="{8E93D82A-7E14-4CE6-8CE4-6677B900FF19}" destId="{BAF64E89-446F-472D-ADCF-DF6CDA12058A}" srcOrd="1" destOrd="0" presId="urn:microsoft.com/office/officeart/2018/2/layout/IconVerticalSolidList"/>
    <dgm:cxn modelId="{03BF0866-1ECD-4EF1-96A3-62C9527A6A10}" type="presParOf" srcId="{8E93D82A-7E14-4CE6-8CE4-6677B900FF19}" destId="{660ADE0B-FCC5-420E-A423-85C1ABE60E26}" srcOrd="2" destOrd="0" presId="urn:microsoft.com/office/officeart/2018/2/layout/IconVerticalSolidList"/>
    <dgm:cxn modelId="{32A39898-6779-4576-88D6-327361B48C72}" type="presParOf" srcId="{660ADE0B-FCC5-420E-A423-85C1ABE60E26}" destId="{1BD6EA20-6C8B-47E2-9EF1-78B5A4BEFB72}" srcOrd="0" destOrd="0" presId="urn:microsoft.com/office/officeart/2018/2/layout/IconVerticalSolidList"/>
    <dgm:cxn modelId="{D2FEAB27-1872-4BBB-A572-8563360CBD4D}" type="presParOf" srcId="{660ADE0B-FCC5-420E-A423-85C1ABE60E26}" destId="{1D16D7C7-E9AF-40B9-8DB6-7CD96BE419BB}" srcOrd="1" destOrd="0" presId="urn:microsoft.com/office/officeart/2018/2/layout/IconVerticalSolidList"/>
    <dgm:cxn modelId="{635CDFBD-94ED-438D-8E27-CB0F2E442315}" type="presParOf" srcId="{660ADE0B-FCC5-420E-A423-85C1ABE60E26}" destId="{57943376-C502-4E22-AC7F-163B8D2070AD}" srcOrd="2" destOrd="0" presId="urn:microsoft.com/office/officeart/2018/2/layout/IconVerticalSolidList"/>
    <dgm:cxn modelId="{C1A6B94F-BCFF-4D61-AE4F-990437482ADF}" type="presParOf" srcId="{660ADE0B-FCC5-420E-A423-85C1ABE60E26}" destId="{1C222763-938B-4737-B177-6E11FFD80F26}" srcOrd="3" destOrd="0" presId="urn:microsoft.com/office/officeart/2018/2/layout/IconVerticalSolidList"/>
    <dgm:cxn modelId="{D8C6B79D-0ACE-458F-8B85-BA74415AE065}" type="presParOf" srcId="{8E93D82A-7E14-4CE6-8CE4-6677B900FF19}" destId="{B8546AEC-64CD-4A97-84C4-BE79E5205659}" srcOrd="3" destOrd="0" presId="urn:microsoft.com/office/officeart/2018/2/layout/IconVerticalSolidList"/>
    <dgm:cxn modelId="{8E137353-2906-4CA0-A112-0EAA004B8914}" type="presParOf" srcId="{8E93D82A-7E14-4CE6-8CE4-6677B900FF19}" destId="{864BBD4B-F959-4DE4-82CD-F273E35D4DB5}" srcOrd="4" destOrd="0" presId="urn:microsoft.com/office/officeart/2018/2/layout/IconVerticalSolidList"/>
    <dgm:cxn modelId="{E20657B2-EA40-43D0-9013-684C35F245C7}" type="presParOf" srcId="{864BBD4B-F959-4DE4-82CD-F273E35D4DB5}" destId="{9D65C394-4FF7-4A0F-9F23-355F3CB55D5A}" srcOrd="0" destOrd="0" presId="urn:microsoft.com/office/officeart/2018/2/layout/IconVerticalSolidList"/>
    <dgm:cxn modelId="{B3798E83-2E34-4204-9987-5FC364250E06}" type="presParOf" srcId="{864BBD4B-F959-4DE4-82CD-F273E35D4DB5}" destId="{25C2D616-4232-489F-A73B-7E815ECC4EA1}" srcOrd="1" destOrd="0" presId="urn:microsoft.com/office/officeart/2018/2/layout/IconVerticalSolidList"/>
    <dgm:cxn modelId="{A858CD11-917A-4E5B-B795-44011928AF46}" type="presParOf" srcId="{864BBD4B-F959-4DE4-82CD-F273E35D4DB5}" destId="{52D9DC12-56BA-4C13-854B-2F3DF2771481}" srcOrd="2" destOrd="0" presId="urn:microsoft.com/office/officeart/2018/2/layout/IconVerticalSolidList"/>
    <dgm:cxn modelId="{21693623-2896-4782-AC8D-531D4D6D7CEC}" type="presParOf" srcId="{864BBD4B-F959-4DE4-82CD-F273E35D4DB5}" destId="{B31025AD-4422-4CFF-AA80-D17CDFF64D2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AB907B-EE5D-4A98-95CF-D76A0B95B26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CC16725-610F-4138-A496-8C7CA74D6A41}">
      <dgm:prSet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de-DE"/>
            <a:t>Adventure is seen as a moral and psychological necessity</a:t>
          </a:r>
          <a:endParaRPr lang="en-US"/>
        </a:p>
      </dgm:t>
    </dgm:pt>
    <dgm:pt modelId="{A96B5648-FDDF-47C6-A196-E2B7F45F3F9F}" type="parTrans" cxnId="{2DE18FE0-0315-432C-A187-2BD37F673951}">
      <dgm:prSet/>
      <dgm:spPr/>
      <dgm:t>
        <a:bodyPr/>
        <a:lstStyle/>
        <a:p>
          <a:endParaRPr lang="en-US"/>
        </a:p>
      </dgm:t>
    </dgm:pt>
    <dgm:pt modelId="{21AC0755-66E7-42BD-81B2-15F0D4AB23EB}" type="sibTrans" cxnId="{2DE18FE0-0315-432C-A187-2BD37F673951}">
      <dgm:prSet/>
      <dgm:spPr/>
      <dgm:t>
        <a:bodyPr/>
        <a:lstStyle/>
        <a:p>
          <a:endParaRPr lang="en-US"/>
        </a:p>
      </dgm:t>
    </dgm:pt>
    <dgm:pt modelId="{87DB1E03-CC58-4446-93D1-4D9F390556BE}">
      <dgm:prSet/>
      <dgm:spPr>
        <a:solidFill>
          <a:schemeClr val="tx1">
            <a:lumMod val="75000"/>
            <a:lumOff val="25000"/>
          </a:schemeClr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de-DE"/>
            <a:t>„Were not escaping from something, but to something“</a:t>
          </a:r>
          <a:endParaRPr lang="en-US"/>
        </a:p>
      </dgm:t>
    </dgm:pt>
    <dgm:pt modelId="{792757E8-31FE-44D3-AC79-30108C48CA23}" type="parTrans" cxnId="{50207A1B-431E-42A1-A266-0135B3C536EB}">
      <dgm:prSet/>
      <dgm:spPr/>
      <dgm:t>
        <a:bodyPr/>
        <a:lstStyle/>
        <a:p>
          <a:endParaRPr lang="en-US"/>
        </a:p>
      </dgm:t>
    </dgm:pt>
    <dgm:pt modelId="{B67CF661-E0FD-4232-BDB2-A22CF101A214}" type="sibTrans" cxnId="{50207A1B-431E-42A1-A266-0135B3C536EB}">
      <dgm:prSet/>
      <dgm:spPr/>
      <dgm:t>
        <a:bodyPr/>
        <a:lstStyle/>
        <a:p>
          <a:endParaRPr lang="en-US"/>
        </a:p>
      </dgm:t>
    </dgm:pt>
    <dgm:pt modelId="{8E914552-3683-47DB-8D12-3D67CEFB9258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de-DE"/>
            <a:t>The climb is dangerous and life threatening but the alternative is spiritual death </a:t>
          </a:r>
          <a:endParaRPr lang="en-US"/>
        </a:p>
      </dgm:t>
    </dgm:pt>
    <dgm:pt modelId="{48ACB16E-DC67-4C13-8E8E-9603B2E7E53C}" type="parTrans" cxnId="{529EAC48-EABF-491D-9E06-2874E22677E1}">
      <dgm:prSet/>
      <dgm:spPr/>
      <dgm:t>
        <a:bodyPr/>
        <a:lstStyle/>
        <a:p>
          <a:endParaRPr lang="en-US"/>
        </a:p>
      </dgm:t>
    </dgm:pt>
    <dgm:pt modelId="{0C9432E5-F368-4E9B-9066-6257FC055555}" type="sibTrans" cxnId="{529EAC48-EABF-491D-9E06-2874E22677E1}">
      <dgm:prSet/>
      <dgm:spPr/>
      <dgm:t>
        <a:bodyPr/>
        <a:lstStyle/>
        <a:p>
          <a:endParaRPr lang="en-US"/>
        </a:p>
      </dgm:t>
    </dgm:pt>
    <dgm:pt modelId="{71FDF861-6430-9C43-9BF2-2F7169F55E14}" type="pres">
      <dgm:prSet presAssocID="{3AAB907B-EE5D-4A98-95CF-D76A0B95B26C}" presName="linear" presStyleCnt="0">
        <dgm:presLayoutVars>
          <dgm:animLvl val="lvl"/>
          <dgm:resizeHandles val="exact"/>
        </dgm:presLayoutVars>
      </dgm:prSet>
      <dgm:spPr/>
    </dgm:pt>
    <dgm:pt modelId="{404434B9-15A9-7540-80BB-E1BAB41BE25D}" type="pres">
      <dgm:prSet presAssocID="{BCC16725-610F-4138-A496-8C7CA74D6A4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0BA6E4F-F348-5848-AA67-0DD4A609BB90}" type="pres">
      <dgm:prSet presAssocID="{21AC0755-66E7-42BD-81B2-15F0D4AB23EB}" presName="spacer" presStyleCnt="0"/>
      <dgm:spPr/>
    </dgm:pt>
    <dgm:pt modelId="{B6EA2777-9FE3-1C4E-9F37-C756E19BCDB4}" type="pres">
      <dgm:prSet presAssocID="{87DB1E03-CC58-4446-93D1-4D9F390556B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C502E32-D5A2-9542-AFE3-875531ECD0C7}" type="pres">
      <dgm:prSet presAssocID="{B67CF661-E0FD-4232-BDB2-A22CF101A214}" presName="spacer" presStyleCnt="0"/>
      <dgm:spPr/>
    </dgm:pt>
    <dgm:pt modelId="{310A8C71-E6A5-5245-B6CD-3FB0130513EF}" type="pres">
      <dgm:prSet presAssocID="{8E914552-3683-47DB-8D12-3D67CEFB925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0207A1B-431E-42A1-A266-0135B3C536EB}" srcId="{3AAB907B-EE5D-4A98-95CF-D76A0B95B26C}" destId="{87DB1E03-CC58-4446-93D1-4D9F390556BE}" srcOrd="1" destOrd="0" parTransId="{792757E8-31FE-44D3-AC79-30108C48CA23}" sibTransId="{B67CF661-E0FD-4232-BDB2-A22CF101A214}"/>
    <dgm:cxn modelId="{529EAC48-EABF-491D-9E06-2874E22677E1}" srcId="{3AAB907B-EE5D-4A98-95CF-D76A0B95B26C}" destId="{8E914552-3683-47DB-8D12-3D67CEFB9258}" srcOrd="2" destOrd="0" parTransId="{48ACB16E-DC67-4C13-8E8E-9603B2E7E53C}" sibTransId="{0C9432E5-F368-4E9B-9066-6257FC055555}"/>
    <dgm:cxn modelId="{A1BDD588-DF23-014B-BBEA-92A1DECFAC33}" type="presOf" srcId="{8E914552-3683-47DB-8D12-3D67CEFB9258}" destId="{310A8C71-E6A5-5245-B6CD-3FB0130513EF}" srcOrd="0" destOrd="0" presId="urn:microsoft.com/office/officeart/2005/8/layout/vList2"/>
    <dgm:cxn modelId="{43F4B697-7244-5749-B968-13A6ABA9D341}" type="presOf" srcId="{87DB1E03-CC58-4446-93D1-4D9F390556BE}" destId="{B6EA2777-9FE3-1C4E-9F37-C756E19BCDB4}" srcOrd="0" destOrd="0" presId="urn:microsoft.com/office/officeart/2005/8/layout/vList2"/>
    <dgm:cxn modelId="{463F97C4-5D9A-AA4B-A7F5-52DA22113F9D}" type="presOf" srcId="{BCC16725-610F-4138-A496-8C7CA74D6A41}" destId="{404434B9-15A9-7540-80BB-E1BAB41BE25D}" srcOrd="0" destOrd="0" presId="urn:microsoft.com/office/officeart/2005/8/layout/vList2"/>
    <dgm:cxn modelId="{2DE18FE0-0315-432C-A187-2BD37F673951}" srcId="{3AAB907B-EE5D-4A98-95CF-D76A0B95B26C}" destId="{BCC16725-610F-4138-A496-8C7CA74D6A41}" srcOrd="0" destOrd="0" parTransId="{A96B5648-FDDF-47C6-A196-E2B7F45F3F9F}" sibTransId="{21AC0755-66E7-42BD-81B2-15F0D4AB23EB}"/>
    <dgm:cxn modelId="{D35788F3-2A05-074E-A789-09152A0AF4F7}" type="presOf" srcId="{3AAB907B-EE5D-4A98-95CF-D76A0B95B26C}" destId="{71FDF861-6430-9C43-9BF2-2F7169F55E14}" srcOrd="0" destOrd="0" presId="urn:microsoft.com/office/officeart/2005/8/layout/vList2"/>
    <dgm:cxn modelId="{9463DDF6-CA2C-894E-BFD1-C5CBB685CC34}" type="presParOf" srcId="{71FDF861-6430-9C43-9BF2-2F7169F55E14}" destId="{404434B9-15A9-7540-80BB-E1BAB41BE25D}" srcOrd="0" destOrd="0" presId="urn:microsoft.com/office/officeart/2005/8/layout/vList2"/>
    <dgm:cxn modelId="{C1C05003-88E4-1C43-8ED0-4113A15B74E9}" type="presParOf" srcId="{71FDF861-6430-9C43-9BF2-2F7169F55E14}" destId="{E0BA6E4F-F348-5848-AA67-0DD4A609BB90}" srcOrd="1" destOrd="0" presId="urn:microsoft.com/office/officeart/2005/8/layout/vList2"/>
    <dgm:cxn modelId="{2600838E-E3E2-2744-B17E-F5B9412EAD6B}" type="presParOf" srcId="{71FDF861-6430-9C43-9BF2-2F7169F55E14}" destId="{B6EA2777-9FE3-1C4E-9F37-C756E19BCDB4}" srcOrd="2" destOrd="0" presId="urn:microsoft.com/office/officeart/2005/8/layout/vList2"/>
    <dgm:cxn modelId="{813A5358-C46A-1845-A788-0ED2DFFEF909}" type="presParOf" srcId="{71FDF861-6430-9C43-9BF2-2F7169F55E14}" destId="{9C502E32-D5A2-9542-AFE3-875531ECD0C7}" srcOrd="3" destOrd="0" presId="urn:microsoft.com/office/officeart/2005/8/layout/vList2"/>
    <dgm:cxn modelId="{0342C3C6-008E-3349-8C02-43F294940545}" type="presParOf" srcId="{71FDF861-6430-9C43-9BF2-2F7169F55E14}" destId="{310A8C71-E6A5-5245-B6CD-3FB0130513E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DC1B34-B3AC-4EB5-8823-6FD7B5482DF1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7BCE5A1-21D7-4940-A640-9C3081915F24}">
      <dgm:prSet/>
      <dgm:spPr/>
      <dgm:t>
        <a:bodyPr/>
        <a:lstStyle/>
        <a:p>
          <a:r>
            <a:rPr lang="de-DE" dirty="0"/>
            <a:t>The </a:t>
          </a:r>
          <a:r>
            <a:rPr lang="de-DE" dirty="0" err="1"/>
            <a:t>men</a:t>
          </a:r>
          <a:r>
            <a:rPr lang="de-DE" dirty="0"/>
            <a:t> </a:t>
          </a:r>
          <a:r>
            <a:rPr lang="de-DE" dirty="0" err="1"/>
            <a:t>are</a:t>
          </a:r>
          <a:r>
            <a:rPr lang="de-DE" dirty="0"/>
            <a:t> not </a:t>
          </a:r>
          <a:r>
            <a:rPr lang="de-DE" dirty="0" err="1"/>
            <a:t>interestetd</a:t>
          </a:r>
          <a:r>
            <a:rPr lang="de-DE" dirty="0"/>
            <a:t> in </a:t>
          </a:r>
          <a:r>
            <a:rPr lang="de-DE" dirty="0" err="1"/>
            <a:t>claiming</a:t>
          </a:r>
          <a:r>
            <a:rPr lang="de-DE" dirty="0"/>
            <a:t> </a:t>
          </a:r>
          <a:r>
            <a:rPr lang="de-DE" dirty="0" err="1"/>
            <a:t>land</a:t>
          </a:r>
          <a:r>
            <a:rPr lang="de-DE" dirty="0"/>
            <a:t> </a:t>
          </a:r>
          <a:r>
            <a:rPr lang="de-DE" dirty="0" err="1"/>
            <a:t>nor</a:t>
          </a:r>
          <a:r>
            <a:rPr lang="de-DE" dirty="0"/>
            <a:t> do </a:t>
          </a:r>
          <a:r>
            <a:rPr lang="de-DE" dirty="0" err="1"/>
            <a:t>they</a:t>
          </a:r>
          <a:r>
            <a:rPr lang="de-DE" dirty="0"/>
            <a:t> </a:t>
          </a:r>
          <a:r>
            <a:rPr lang="de-DE" dirty="0" err="1"/>
            <a:t>want</a:t>
          </a:r>
          <a:r>
            <a:rPr lang="de-DE" dirty="0"/>
            <a:t> </a:t>
          </a:r>
          <a:r>
            <a:rPr lang="de-DE" dirty="0" err="1"/>
            <a:t>to</a:t>
          </a:r>
          <a:r>
            <a:rPr lang="de-DE" dirty="0"/>
            <a:t> </a:t>
          </a:r>
          <a:r>
            <a:rPr lang="de-DE" dirty="0" err="1"/>
            <a:t>prove</a:t>
          </a:r>
          <a:r>
            <a:rPr lang="de-DE" dirty="0"/>
            <a:t> </a:t>
          </a:r>
          <a:r>
            <a:rPr lang="de-DE" dirty="0" err="1"/>
            <a:t>something</a:t>
          </a:r>
          <a:r>
            <a:rPr lang="de-DE" dirty="0"/>
            <a:t> </a:t>
          </a:r>
          <a:endParaRPr lang="en-US" dirty="0"/>
        </a:p>
      </dgm:t>
    </dgm:pt>
    <dgm:pt modelId="{9F3E53D9-B715-474B-8F95-91240874FC05}" type="parTrans" cxnId="{944EEB95-D2B4-4867-9EC7-E3988B0330BB}">
      <dgm:prSet/>
      <dgm:spPr/>
      <dgm:t>
        <a:bodyPr/>
        <a:lstStyle/>
        <a:p>
          <a:endParaRPr lang="en-US"/>
        </a:p>
      </dgm:t>
    </dgm:pt>
    <dgm:pt modelId="{642A0A58-EE41-4CE2-AFBF-594E19B6D1BE}" type="sibTrans" cxnId="{944EEB95-D2B4-4867-9EC7-E3988B0330BB}">
      <dgm:prSet/>
      <dgm:spPr/>
      <dgm:t>
        <a:bodyPr/>
        <a:lstStyle/>
        <a:p>
          <a:endParaRPr lang="en-US"/>
        </a:p>
      </dgm:t>
    </dgm:pt>
    <dgm:pt modelId="{D88AF68C-C002-4BAA-BDB3-1210FC0E938C}">
      <dgm:prSet/>
      <dgm:spPr/>
      <dgm:t>
        <a:bodyPr/>
        <a:lstStyle/>
        <a:p>
          <a:r>
            <a:rPr lang="de-DE"/>
            <a:t>„To be defeated is only to be defeated if you accept defeat“</a:t>
          </a:r>
          <a:endParaRPr lang="en-US"/>
        </a:p>
      </dgm:t>
    </dgm:pt>
    <dgm:pt modelId="{E185A1B3-5F43-49B8-BC31-F62B029B8010}" type="parTrans" cxnId="{189247FD-C42B-4238-B81A-7B0FB30BFC3A}">
      <dgm:prSet/>
      <dgm:spPr/>
      <dgm:t>
        <a:bodyPr/>
        <a:lstStyle/>
        <a:p>
          <a:endParaRPr lang="en-US"/>
        </a:p>
      </dgm:t>
    </dgm:pt>
    <dgm:pt modelId="{81780287-1A8F-481F-878C-3BDDA1ED8E93}" type="sibTrans" cxnId="{189247FD-C42B-4238-B81A-7B0FB30BFC3A}">
      <dgm:prSet/>
      <dgm:spPr/>
      <dgm:t>
        <a:bodyPr/>
        <a:lstStyle/>
        <a:p>
          <a:endParaRPr lang="en-US"/>
        </a:p>
      </dgm:t>
    </dgm:pt>
    <dgm:pt modelId="{005C2AA5-19CF-4C46-B8E3-30616A5B17C4}">
      <dgm:prSet/>
      <dgm:spPr/>
      <dgm:t>
        <a:bodyPr/>
        <a:lstStyle/>
        <a:p>
          <a:r>
            <a:rPr lang="de-DE"/>
            <a:t>They are rediscovering their personal dignity</a:t>
          </a:r>
          <a:endParaRPr lang="en-US"/>
        </a:p>
      </dgm:t>
    </dgm:pt>
    <dgm:pt modelId="{C9934F3A-A2E5-4BC7-92D5-E8BCB454F200}" type="parTrans" cxnId="{9F317C4E-0322-4475-8B55-2364C0D60286}">
      <dgm:prSet/>
      <dgm:spPr/>
      <dgm:t>
        <a:bodyPr/>
        <a:lstStyle/>
        <a:p>
          <a:endParaRPr lang="en-US"/>
        </a:p>
      </dgm:t>
    </dgm:pt>
    <dgm:pt modelId="{8CC3F275-D837-4E28-8EA1-16D6430AB0C5}" type="sibTrans" cxnId="{9F317C4E-0322-4475-8B55-2364C0D60286}">
      <dgm:prSet/>
      <dgm:spPr/>
      <dgm:t>
        <a:bodyPr/>
        <a:lstStyle/>
        <a:p>
          <a:endParaRPr lang="en-US"/>
        </a:p>
      </dgm:t>
    </dgm:pt>
    <dgm:pt modelId="{91C3E437-ECAD-1E47-AB63-DC2B066885CA}" type="pres">
      <dgm:prSet presAssocID="{9CDC1B34-B3AC-4EB5-8823-6FD7B5482DF1}" presName="vert0" presStyleCnt="0">
        <dgm:presLayoutVars>
          <dgm:dir/>
          <dgm:animOne val="branch"/>
          <dgm:animLvl val="lvl"/>
        </dgm:presLayoutVars>
      </dgm:prSet>
      <dgm:spPr/>
    </dgm:pt>
    <dgm:pt modelId="{8DCF292D-020E-7644-B146-BAABF4C25BEF}" type="pres">
      <dgm:prSet presAssocID="{97BCE5A1-21D7-4940-A640-9C3081915F24}" presName="thickLine" presStyleLbl="alignNode1" presStyleIdx="0" presStyleCnt="3"/>
      <dgm:spPr/>
    </dgm:pt>
    <dgm:pt modelId="{6A97F5CA-6CCD-FA43-BF14-D44E6D7BC94C}" type="pres">
      <dgm:prSet presAssocID="{97BCE5A1-21D7-4940-A640-9C3081915F24}" presName="horz1" presStyleCnt="0"/>
      <dgm:spPr/>
    </dgm:pt>
    <dgm:pt modelId="{DDA6D161-1564-B34F-B984-006BC5C1D943}" type="pres">
      <dgm:prSet presAssocID="{97BCE5A1-21D7-4940-A640-9C3081915F24}" presName="tx1" presStyleLbl="revTx" presStyleIdx="0" presStyleCnt="3"/>
      <dgm:spPr/>
    </dgm:pt>
    <dgm:pt modelId="{59B52936-DEE6-4645-A89F-F6ADB479CE06}" type="pres">
      <dgm:prSet presAssocID="{97BCE5A1-21D7-4940-A640-9C3081915F24}" presName="vert1" presStyleCnt="0"/>
      <dgm:spPr/>
    </dgm:pt>
    <dgm:pt modelId="{84B60150-3060-3944-8394-4C414602BE90}" type="pres">
      <dgm:prSet presAssocID="{D88AF68C-C002-4BAA-BDB3-1210FC0E938C}" presName="thickLine" presStyleLbl="alignNode1" presStyleIdx="1" presStyleCnt="3"/>
      <dgm:spPr/>
    </dgm:pt>
    <dgm:pt modelId="{8D8CEDA4-66E4-754C-8F25-9A31E32EA8CA}" type="pres">
      <dgm:prSet presAssocID="{D88AF68C-C002-4BAA-BDB3-1210FC0E938C}" presName="horz1" presStyleCnt="0"/>
      <dgm:spPr/>
    </dgm:pt>
    <dgm:pt modelId="{3A12F0BF-C695-CD40-857C-5435D5F73FF6}" type="pres">
      <dgm:prSet presAssocID="{D88AF68C-C002-4BAA-BDB3-1210FC0E938C}" presName="tx1" presStyleLbl="revTx" presStyleIdx="1" presStyleCnt="3"/>
      <dgm:spPr/>
    </dgm:pt>
    <dgm:pt modelId="{29487F26-39BE-4647-A08F-CA1486D32D89}" type="pres">
      <dgm:prSet presAssocID="{D88AF68C-C002-4BAA-BDB3-1210FC0E938C}" presName="vert1" presStyleCnt="0"/>
      <dgm:spPr/>
    </dgm:pt>
    <dgm:pt modelId="{F7F12A53-DCE1-AC49-8795-5B01CFA1105E}" type="pres">
      <dgm:prSet presAssocID="{005C2AA5-19CF-4C46-B8E3-30616A5B17C4}" presName="thickLine" presStyleLbl="alignNode1" presStyleIdx="2" presStyleCnt="3"/>
      <dgm:spPr/>
    </dgm:pt>
    <dgm:pt modelId="{EB97B25D-7CC9-3A41-B35A-73AB89192F23}" type="pres">
      <dgm:prSet presAssocID="{005C2AA5-19CF-4C46-B8E3-30616A5B17C4}" presName="horz1" presStyleCnt="0"/>
      <dgm:spPr/>
    </dgm:pt>
    <dgm:pt modelId="{0BC5557F-D587-E749-B739-B4E972C34423}" type="pres">
      <dgm:prSet presAssocID="{005C2AA5-19CF-4C46-B8E3-30616A5B17C4}" presName="tx1" presStyleLbl="revTx" presStyleIdx="2" presStyleCnt="3"/>
      <dgm:spPr/>
    </dgm:pt>
    <dgm:pt modelId="{7D22582F-DF3F-4F49-A59A-C8ADF88671FA}" type="pres">
      <dgm:prSet presAssocID="{005C2AA5-19CF-4C46-B8E3-30616A5B17C4}" presName="vert1" presStyleCnt="0"/>
      <dgm:spPr/>
    </dgm:pt>
  </dgm:ptLst>
  <dgm:cxnLst>
    <dgm:cxn modelId="{B125A51C-8180-8C42-84DD-9929B1B9D40A}" type="presOf" srcId="{D88AF68C-C002-4BAA-BDB3-1210FC0E938C}" destId="{3A12F0BF-C695-CD40-857C-5435D5F73FF6}" srcOrd="0" destOrd="0" presId="urn:microsoft.com/office/officeart/2008/layout/LinedList"/>
    <dgm:cxn modelId="{10C95839-6239-FE4B-8030-14F3F3518B8D}" type="presOf" srcId="{9CDC1B34-B3AC-4EB5-8823-6FD7B5482DF1}" destId="{91C3E437-ECAD-1E47-AB63-DC2B066885CA}" srcOrd="0" destOrd="0" presId="urn:microsoft.com/office/officeart/2008/layout/LinedList"/>
    <dgm:cxn modelId="{865FB74C-16AE-7E41-85C1-7ADB0F6B9785}" type="presOf" srcId="{97BCE5A1-21D7-4940-A640-9C3081915F24}" destId="{DDA6D161-1564-B34F-B984-006BC5C1D943}" srcOrd="0" destOrd="0" presId="urn:microsoft.com/office/officeart/2008/layout/LinedList"/>
    <dgm:cxn modelId="{9F317C4E-0322-4475-8B55-2364C0D60286}" srcId="{9CDC1B34-B3AC-4EB5-8823-6FD7B5482DF1}" destId="{005C2AA5-19CF-4C46-B8E3-30616A5B17C4}" srcOrd="2" destOrd="0" parTransId="{C9934F3A-A2E5-4BC7-92D5-E8BCB454F200}" sibTransId="{8CC3F275-D837-4E28-8EA1-16D6430AB0C5}"/>
    <dgm:cxn modelId="{050C2178-68AE-454C-A061-0DB9A985FA61}" type="presOf" srcId="{005C2AA5-19CF-4C46-B8E3-30616A5B17C4}" destId="{0BC5557F-D587-E749-B739-B4E972C34423}" srcOrd="0" destOrd="0" presId="urn:microsoft.com/office/officeart/2008/layout/LinedList"/>
    <dgm:cxn modelId="{944EEB95-D2B4-4867-9EC7-E3988B0330BB}" srcId="{9CDC1B34-B3AC-4EB5-8823-6FD7B5482DF1}" destId="{97BCE5A1-21D7-4940-A640-9C3081915F24}" srcOrd="0" destOrd="0" parTransId="{9F3E53D9-B715-474B-8F95-91240874FC05}" sibTransId="{642A0A58-EE41-4CE2-AFBF-594E19B6D1BE}"/>
    <dgm:cxn modelId="{189247FD-C42B-4238-B81A-7B0FB30BFC3A}" srcId="{9CDC1B34-B3AC-4EB5-8823-6FD7B5482DF1}" destId="{D88AF68C-C002-4BAA-BDB3-1210FC0E938C}" srcOrd="1" destOrd="0" parTransId="{E185A1B3-5F43-49B8-BC31-F62B029B8010}" sibTransId="{81780287-1A8F-481F-878C-3BDDA1ED8E93}"/>
    <dgm:cxn modelId="{2F4FF4D7-616B-814E-B5D2-5C03638A8EFA}" type="presParOf" srcId="{91C3E437-ECAD-1E47-AB63-DC2B066885CA}" destId="{8DCF292D-020E-7644-B146-BAABF4C25BEF}" srcOrd="0" destOrd="0" presId="urn:microsoft.com/office/officeart/2008/layout/LinedList"/>
    <dgm:cxn modelId="{EB2BB275-19C9-9942-9702-77199235D2A7}" type="presParOf" srcId="{91C3E437-ECAD-1E47-AB63-DC2B066885CA}" destId="{6A97F5CA-6CCD-FA43-BF14-D44E6D7BC94C}" srcOrd="1" destOrd="0" presId="urn:microsoft.com/office/officeart/2008/layout/LinedList"/>
    <dgm:cxn modelId="{ACF8C41C-E057-5243-84C5-D58426867AAD}" type="presParOf" srcId="{6A97F5CA-6CCD-FA43-BF14-D44E6D7BC94C}" destId="{DDA6D161-1564-B34F-B984-006BC5C1D943}" srcOrd="0" destOrd="0" presId="urn:microsoft.com/office/officeart/2008/layout/LinedList"/>
    <dgm:cxn modelId="{6AF985A6-7DA0-2C46-9B67-B5EE4B212197}" type="presParOf" srcId="{6A97F5CA-6CCD-FA43-BF14-D44E6D7BC94C}" destId="{59B52936-DEE6-4645-A89F-F6ADB479CE06}" srcOrd="1" destOrd="0" presId="urn:microsoft.com/office/officeart/2008/layout/LinedList"/>
    <dgm:cxn modelId="{81638AE8-E740-0A4D-A49C-D7B5EBB3A36D}" type="presParOf" srcId="{91C3E437-ECAD-1E47-AB63-DC2B066885CA}" destId="{84B60150-3060-3944-8394-4C414602BE90}" srcOrd="2" destOrd="0" presId="urn:microsoft.com/office/officeart/2008/layout/LinedList"/>
    <dgm:cxn modelId="{D649393E-D326-844F-B8D5-7EFEB908DCCB}" type="presParOf" srcId="{91C3E437-ECAD-1E47-AB63-DC2B066885CA}" destId="{8D8CEDA4-66E4-754C-8F25-9A31E32EA8CA}" srcOrd="3" destOrd="0" presId="urn:microsoft.com/office/officeart/2008/layout/LinedList"/>
    <dgm:cxn modelId="{D0644F52-5E49-C04A-A628-D70320265254}" type="presParOf" srcId="{8D8CEDA4-66E4-754C-8F25-9A31E32EA8CA}" destId="{3A12F0BF-C695-CD40-857C-5435D5F73FF6}" srcOrd="0" destOrd="0" presId="urn:microsoft.com/office/officeart/2008/layout/LinedList"/>
    <dgm:cxn modelId="{66F3F568-CE4E-104A-8AAA-9A1E42A1354C}" type="presParOf" srcId="{8D8CEDA4-66E4-754C-8F25-9A31E32EA8CA}" destId="{29487F26-39BE-4647-A08F-CA1486D32D89}" srcOrd="1" destOrd="0" presId="urn:microsoft.com/office/officeart/2008/layout/LinedList"/>
    <dgm:cxn modelId="{89352CB9-5504-EB4C-99EE-E8343CA89B70}" type="presParOf" srcId="{91C3E437-ECAD-1E47-AB63-DC2B066885CA}" destId="{F7F12A53-DCE1-AC49-8795-5B01CFA1105E}" srcOrd="4" destOrd="0" presId="urn:microsoft.com/office/officeart/2008/layout/LinedList"/>
    <dgm:cxn modelId="{C663FFA0-FFA3-8244-8A8E-5A4FB56209BA}" type="presParOf" srcId="{91C3E437-ECAD-1E47-AB63-DC2B066885CA}" destId="{EB97B25D-7CC9-3A41-B35A-73AB89192F23}" srcOrd="5" destOrd="0" presId="urn:microsoft.com/office/officeart/2008/layout/LinedList"/>
    <dgm:cxn modelId="{BBFD7AD5-3B1C-5A48-BCB1-41BF86F1921E}" type="presParOf" srcId="{EB97B25D-7CC9-3A41-B35A-73AB89192F23}" destId="{0BC5557F-D587-E749-B739-B4E972C34423}" srcOrd="0" destOrd="0" presId="urn:microsoft.com/office/officeart/2008/layout/LinedList"/>
    <dgm:cxn modelId="{BD7BBDE2-4BF3-1841-AE20-6909CA2BD559}" type="presParOf" srcId="{EB97B25D-7CC9-3A41-B35A-73AB89192F23}" destId="{7D22582F-DF3F-4F49-A59A-C8ADF88671F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D8EF189-3A00-46AB-9784-C4E1FD1A9B3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A406FC2-9E8A-4A05-B460-37E06B2415D2}">
      <dgm:prSet/>
      <dgm:spPr/>
      <dgm:t>
        <a:bodyPr/>
        <a:lstStyle/>
        <a:p>
          <a:r>
            <a:rPr lang="de-DE"/>
            <a:t>Can the sublime still be experienced in the age of Instagram etc.? Or has something essential been lost?</a:t>
          </a:r>
          <a:endParaRPr lang="en-US"/>
        </a:p>
      </dgm:t>
    </dgm:pt>
    <dgm:pt modelId="{19730B4A-BB13-4456-A0CD-10655C63F5B0}" type="parTrans" cxnId="{F7238E16-401C-41D1-AA89-03C5B458B67A}">
      <dgm:prSet/>
      <dgm:spPr/>
      <dgm:t>
        <a:bodyPr/>
        <a:lstStyle/>
        <a:p>
          <a:endParaRPr lang="en-US"/>
        </a:p>
      </dgm:t>
    </dgm:pt>
    <dgm:pt modelId="{8A45C6FF-4BFE-4087-A007-BE4B720ADA3A}" type="sibTrans" cxnId="{F7238E16-401C-41D1-AA89-03C5B458B67A}">
      <dgm:prSet/>
      <dgm:spPr/>
      <dgm:t>
        <a:bodyPr/>
        <a:lstStyle/>
        <a:p>
          <a:endParaRPr lang="en-US"/>
        </a:p>
      </dgm:t>
    </dgm:pt>
    <dgm:pt modelId="{CBB19AAE-F46F-46D5-B209-0D8A51C851F4}">
      <dgm:prSet/>
      <dgm:spPr/>
      <dgm:t>
        <a:bodyPr/>
        <a:lstStyle/>
        <a:p>
          <a:r>
            <a:rPr lang="de-DE"/>
            <a:t>Is Benuzzis climb ethical? He breaks rules and risks lives. How do you jugde his motives and actions?</a:t>
          </a:r>
          <a:endParaRPr lang="en-US"/>
        </a:p>
      </dgm:t>
    </dgm:pt>
    <dgm:pt modelId="{AAC257EB-D5FA-4FF6-A2E7-A855C2970DCE}" type="parTrans" cxnId="{759BB1EF-A6C9-4619-82BF-9DB0622D5CD7}">
      <dgm:prSet/>
      <dgm:spPr/>
      <dgm:t>
        <a:bodyPr/>
        <a:lstStyle/>
        <a:p>
          <a:endParaRPr lang="en-US"/>
        </a:p>
      </dgm:t>
    </dgm:pt>
    <dgm:pt modelId="{06716BDD-C069-40DA-8291-5E7AF2297EE4}" type="sibTrans" cxnId="{759BB1EF-A6C9-4619-82BF-9DB0622D5CD7}">
      <dgm:prSet/>
      <dgm:spPr/>
      <dgm:t>
        <a:bodyPr/>
        <a:lstStyle/>
        <a:p>
          <a:endParaRPr lang="en-US"/>
        </a:p>
      </dgm:t>
    </dgm:pt>
    <dgm:pt modelId="{EACEB263-3B14-FE4C-A3D3-BAD786838F39}" type="pres">
      <dgm:prSet presAssocID="{4D8EF189-3A00-46AB-9784-C4E1FD1A9B3B}" presName="vert0" presStyleCnt="0">
        <dgm:presLayoutVars>
          <dgm:dir/>
          <dgm:animOne val="branch"/>
          <dgm:animLvl val="lvl"/>
        </dgm:presLayoutVars>
      </dgm:prSet>
      <dgm:spPr/>
    </dgm:pt>
    <dgm:pt modelId="{BC54C500-828C-644B-98B5-87EA69E5731C}" type="pres">
      <dgm:prSet presAssocID="{AA406FC2-9E8A-4A05-B460-37E06B2415D2}" presName="thickLine" presStyleLbl="alignNode1" presStyleIdx="0" presStyleCnt="2"/>
      <dgm:spPr/>
    </dgm:pt>
    <dgm:pt modelId="{441367E0-48A2-7140-85D6-14E76D37188A}" type="pres">
      <dgm:prSet presAssocID="{AA406FC2-9E8A-4A05-B460-37E06B2415D2}" presName="horz1" presStyleCnt="0"/>
      <dgm:spPr/>
    </dgm:pt>
    <dgm:pt modelId="{F2D0FAF9-C3A8-CD4A-9EA0-2F2579562033}" type="pres">
      <dgm:prSet presAssocID="{AA406FC2-9E8A-4A05-B460-37E06B2415D2}" presName="tx1" presStyleLbl="revTx" presStyleIdx="0" presStyleCnt="2"/>
      <dgm:spPr/>
    </dgm:pt>
    <dgm:pt modelId="{4034D1BF-3899-B543-BAB9-8EF1F3836EA7}" type="pres">
      <dgm:prSet presAssocID="{AA406FC2-9E8A-4A05-B460-37E06B2415D2}" presName="vert1" presStyleCnt="0"/>
      <dgm:spPr/>
    </dgm:pt>
    <dgm:pt modelId="{546A0564-4DEB-944B-916D-BA27E7BE938F}" type="pres">
      <dgm:prSet presAssocID="{CBB19AAE-F46F-46D5-B209-0D8A51C851F4}" presName="thickLine" presStyleLbl="alignNode1" presStyleIdx="1" presStyleCnt="2"/>
      <dgm:spPr/>
    </dgm:pt>
    <dgm:pt modelId="{05F9351F-5F6F-0643-BE88-36BF3305A119}" type="pres">
      <dgm:prSet presAssocID="{CBB19AAE-F46F-46D5-B209-0D8A51C851F4}" presName="horz1" presStyleCnt="0"/>
      <dgm:spPr/>
    </dgm:pt>
    <dgm:pt modelId="{493E7E52-A07E-1643-BA99-10BF61487E5B}" type="pres">
      <dgm:prSet presAssocID="{CBB19AAE-F46F-46D5-B209-0D8A51C851F4}" presName="tx1" presStyleLbl="revTx" presStyleIdx="1" presStyleCnt="2"/>
      <dgm:spPr/>
    </dgm:pt>
    <dgm:pt modelId="{B8DAD61B-1270-A848-ADD6-090DA969D31A}" type="pres">
      <dgm:prSet presAssocID="{CBB19AAE-F46F-46D5-B209-0D8A51C851F4}" presName="vert1" presStyleCnt="0"/>
      <dgm:spPr/>
    </dgm:pt>
  </dgm:ptLst>
  <dgm:cxnLst>
    <dgm:cxn modelId="{F7238E16-401C-41D1-AA89-03C5B458B67A}" srcId="{4D8EF189-3A00-46AB-9784-C4E1FD1A9B3B}" destId="{AA406FC2-9E8A-4A05-B460-37E06B2415D2}" srcOrd="0" destOrd="0" parTransId="{19730B4A-BB13-4456-A0CD-10655C63F5B0}" sibTransId="{8A45C6FF-4BFE-4087-A007-BE4B720ADA3A}"/>
    <dgm:cxn modelId="{3BE3461F-C262-654B-8BCE-F09A4397B97C}" type="presOf" srcId="{AA406FC2-9E8A-4A05-B460-37E06B2415D2}" destId="{F2D0FAF9-C3A8-CD4A-9EA0-2F2579562033}" srcOrd="0" destOrd="0" presId="urn:microsoft.com/office/officeart/2008/layout/LinedList"/>
    <dgm:cxn modelId="{A9592786-B29C-3543-BB6C-85E728E9BFCB}" type="presOf" srcId="{CBB19AAE-F46F-46D5-B209-0D8A51C851F4}" destId="{493E7E52-A07E-1643-BA99-10BF61487E5B}" srcOrd="0" destOrd="0" presId="urn:microsoft.com/office/officeart/2008/layout/LinedList"/>
    <dgm:cxn modelId="{3B6B9E97-41AB-EA4E-9BF9-D0FC94A5BBCF}" type="presOf" srcId="{4D8EF189-3A00-46AB-9784-C4E1FD1A9B3B}" destId="{EACEB263-3B14-FE4C-A3D3-BAD786838F39}" srcOrd="0" destOrd="0" presId="urn:microsoft.com/office/officeart/2008/layout/LinedList"/>
    <dgm:cxn modelId="{759BB1EF-A6C9-4619-82BF-9DB0622D5CD7}" srcId="{4D8EF189-3A00-46AB-9784-C4E1FD1A9B3B}" destId="{CBB19AAE-F46F-46D5-B209-0D8A51C851F4}" srcOrd="1" destOrd="0" parTransId="{AAC257EB-D5FA-4FF6-A2E7-A855C2970DCE}" sibTransId="{06716BDD-C069-40DA-8291-5E7AF2297EE4}"/>
    <dgm:cxn modelId="{AD9B527E-1A35-A047-A98E-B05C91B321FB}" type="presParOf" srcId="{EACEB263-3B14-FE4C-A3D3-BAD786838F39}" destId="{BC54C500-828C-644B-98B5-87EA69E5731C}" srcOrd="0" destOrd="0" presId="urn:microsoft.com/office/officeart/2008/layout/LinedList"/>
    <dgm:cxn modelId="{A2BCCE2F-7054-5A4F-BB50-FEC1809B1928}" type="presParOf" srcId="{EACEB263-3B14-FE4C-A3D3-BAD786838F39}" destId="{441367E0-48A2-7140-85D6-14E76D37188A}" srcOrd="1" destOrd="0" presId="urn:microsoft.com/office/officeart/2008/layout/LinedList"/>
    <dgm:cxn modelId="{19CF30B3-FD8E-7042-81F7-310B80FFA486}" type="presParOf" srcId="{441367E0-48A2-7140-85D6-14E76D37188A}" destId="{F2D0FAF9-C3A8-CD4A-9EA0-2F2579562033}" srcOrd="0" destOrd="0" presId="urn:microsoft.com/office/officeart/2008/layout/LinedList"/>
    <dgm:cxn modelId="{BFEC6DCF-1F9D-9149-A4E8-D1EF1EDF3C0D}" type="presParOf" srcId="{441367E0-48A2-7140-85D6-14E76D37188A}" destId="{4034D1BF-3899-B543-BAB9-8EF1F3836EA7}" srcOrd="1" destOrd="0" presId="urn:microsoft.com/office/officeart/2008/layout/LinedList"/>
    <dgm:cxn modelId="{98102F07-D625-B540-B455-9B2344BABD3E}" type="presParOf" srcId="{EACEB263-3B14-FE4C-A3D3-BAD786838F39}" destId="{546A0564-4DEB-944B-916D-BA27E7BE938F}" srcOrd="2" destOrd="0" presId="urn:microsoft.com/office/officeart/2008/layout/LinedList"/>
    <dgm:cxn modelId="{46D79BC3-0FC3-3D43-B5B4-982D0ACB0068}" type="presParOf" srcId="{EACEB263-3B14-FE4C-A3D3-BAD786838F39}" destId="{05F9351F-5F6F-0643-BE88-36BF3305A119}" srcOrd="3" destOrd="0" presId="urn:microsoft.com/office/officeart/2008/layout/LinedList"/>
    <dgm:cxn modelId="{A831EAA2-754A-EF43-A9DE-D4403661EF2A}" type="presParOf" srcId="{05F9351F-5F6F-0643-BE88-36BF3305A119}" destId="{493E7E52-A07E-1643-BA99-10BF61487E5B}" srcOrd="0" destOrd="0" presId="urn:microsoft.com/office/officeart/2008/layout/LinedList"/>
    <dgm:cxn modelId="{F8618A0A-1603-314E-98C3-11588AA0CF1F}" type="presParOf" srcId="{05F9351F-5F6F-0643-BE88-36BF3305A119}" destId="{B8DAD61B-1270-A848-ADD6-090DA969D31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9B5265-035A-4387-AABB-7AF027F3D85B}">
      <dsp:nvSpPr>
        <dsp:cNvPr id="0" name=""/>
        <dsp:cNvSpPr/>
      </dsp:nvSpPr>
      <dsp:spPr>
        <a:xfrm>
          <a:off x="0" y="651"/>
          <a:ext cx="6651253" cy="152498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1891FE-A2BC-43B0-9406-80E1D9E6F078}">
      <dsp:nvSpPr>
        <dsp:cNvPr id="0" name=""/>
        <dsp:cNvSpPr/>
      </dsp:nvSpPr>
      <dsp:spPr>
        <a:xfrm>
          <a:off x="461309" y="343774"/>
          <a:ext cx="838743" cy="83874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B914AA-0673-4925-91CF-08486A27F1F1}">
      <dsp:nvSpPr>
        <dsp:cNvPr id="0" name=""/>
        <dsp:cNvSpPr/>
      </dsp:nvSpPr>
      <dsp:spPr>
        <a:xfrm>
          <a:off x="1761361" y="651"/>
          <a:ext cx="4889891" cy="15249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395" tIns="161395" rIns="161395" bIns="16139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kern="1200"/>
            <a:t>Mount Kenya is the central sublime object</a:t>
          </a:r>
          <a:endParaRPr lang="en-US" sz="2500" kern="1200"/>
        </a:p>
      </dsp:txBody>
      <dsp:txXfrm>
        <a:off x="1761361" y="651"/>
        <a:ext cx="4889891" cy="1524988"/>
      </dsp:txXfrm>
    </dsp:sp>
    <dsp:sp modelId="{1BD6EA20-6C8B-47E2-9EF1-78B5A4BEFB72}">
      <dsp:nvSpPr>
        <dsp:cNvPr id="0" name=""/>
        <dsp:cNvSpPr/>
      </dsp:nvSpPr>
      <dsp:spPr>
        <a:xfrm>
          <a:off x="0" y="1906887"/>
          <a:ext cx="6651253" cy="152498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16D7C7-E9AF-40B9-8DB6-7CD96BE419BB}">
      <dsp:nvSpPr>
        <dsp:cNvPr id="0" name=""/>
        <dsp:cNvSpPr/>
      </dsp:nvSpPr>
      <dsp:spPr>
        <a:xfrm>
          <a:off x="461309" y="2250010"/>
          <a:ext cx="838743" cy="83874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222763-938B-4737-B177-6E11FFD80F26}">
      <dsp:nvSpPr>
        <dsp:cNvPr id="0" name=""/>
        <dsp:cNvSpPr/>
      </dsp:nvSpPr>
      <dsp:spPr>
        <a:xfrm>
          <a:off x="1761361" y="1906887"/>
          <a:ext cx="4889891" cy="15249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395" tIns="161395" rIns="161395" bIns="16139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kern="1200"/>
            <a:t>„It was the sight of the mountain that saved me“</a:t>
          </a:r>
          <a:endParaRPr lang="en-US" sz="2500" kern="1200"/>
        </a:p>
      </dsp:txBody>
      <dsp:txXfrm>
        <a:off x="1761361" y="1906887"/>
        <a:ext cx="4889891" cy="1524988"/>
      </dsp:txXfrm>
    </dsp:sp>
    <dsp:sp modelId="{9D65C394-4FF7-4A0F-9F23-355F3CB55D5A}">
      <dsp:nvSpPr>
        <dsp:cNvPr id="0" name=""/>
        <dsp:cNvSpPr/>
      </dsp:nvSpPr>
      <dsp:spPr>
        <a:xfrm>
          <a:off x="0" y="3813123"/>
          <a:ext cx="6651253" cy="152498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C2D616-4232-489F-A73B-7E815ECC4EA1}">
      <dsp:nvSpPr>
        <dsp:cNvPr id="0" name=""/>
        <dsp:cNvSpPr/>
      </dsp:nvSpPr>
      <dsp:spPr>
        <a:xfrm>
          <a:off x="461309" y="4156246"/>
          <a:ext cx="838743" cy="83874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1025AD-4422-4CFF-AA80-D17CDFF64D21}">
      <dsp:nvSpPr>
        <dsp:cNvPr id="0" name=""/>
        <dsp:cNvSpPr/>
      </dsp:nvSpPr>
      <dsp:spPr>
        <a:xfrm>
          <a:off x="1761361" y="3813123"/>
          <a:ext cx="4889891" cy="15249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395" tIns="161395" rIns="161395" bIns="16139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kern="1200" dirty="0"/>
            <a:t>Mountain </a:t>
          </a:r>
          <a:r>
            <a:rPr lang="de-DE" sz="2500" kern="1200" dirty="0" err="1"/>
            <a:t>becomes</a:t>
          </a:r>
          <a:r>
            <a:rPr lang="de-DE" sz="2500" kern="1200" dirty="0"/>
            <a:t> a spiritual </a:t>
          </a:r>
          <a:r>
            <a:rPr lang="de-DE" sz="2500" kern="1200" dirty="0" err="1"/>
            <a:t>symbol</a:t>
          </a:r>
          <a:r>
            <a:rPr lang="de-DE" sz="2500" kern="1200" dirty="0"/>
            <a:t> not just a </a:t>
          </a:r>
          <a:r>
            <a:rPr lang="de-DE" sz="2500" kern="1200" dirty="0" err="1"/>
            <a:t>geographical</a:t>
          </a:r>
          <a:r>
            <a:rPr lang="de-DE" sz="2500" kern="1200" dirty="0"/>
            <a:t> </a:t>
          </a:r>
          <a:r>
            <a:rPr lang="de-DE" sz="2500" kern="1200" dirty="0" err="1"/>
            <a:t>one</a:t>
          </a:r>
          <a:r>
            <a:rPr lang="de-DE" sz="2500" kern="1200" dirty="0"/>
            <a:t> </a:t>
          </a:r>
          <a:endParaRPr lang="en-US" sz="2500" kern="1200" dirty="0"/>
        </a:p>
      </dsp:txBody>
      <dsp:txXfrm>
        <a:off x="1761361" y="3813123"/>
        <a:ext cx="4889891" cy="15249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4434B9-15A9-7540-80BB-E1BAB41BE25D}">
      <dsp:nvSpPr>
        <dsp:cNvPr id="0" name=""/>
        <dsp:cNvSpPr/>
      </dsp:nvSpPr>
      <dsp:spPr>
        <a:xfrm>
          <a:off x="0" y="9545"/>
          <a:ext cx="6720759" cy="1790100"/>
        </a:xfrm>
        <a:prstGeom prst="roundRect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/>
            <a:t>Adventure is seen as a moral and psychological necessity</a:t>
          </a:r>
          <a:endParaRPr lang="en-US" sz="3200" kern="1200"/>
        </a:p>
      </dsp:txBody>
      <dsp:txXfrm>
        <a:off x="87385" y="96930"/>
        <a:ext cx="6545989" cy="1615330"/>
      </dsp:txXfrm>
    </dsp:sp>
    <dsp:sp modelId="{B6EA2777-9FE3-1C4E-9F37-C756E19BCDB4}">
      <dsp:nvSpPr>
        <dsp:cNvPr id="0" name=""/>
        <dsp:cNvSpPr/>
      </dsp:nvSpPr>
      <dsp:spPr>
        <a:xfrm>
          <a:off x="0" y="1891805"/>
          <a:ext cx="6720759" cy="1790100"/>
        </a:xfrm>
        <a:prstGeom prst="roundRect">
          <a:avLst/>
        </a:prstGeom>
        <a:solidFill>
          <a:schemeClr val="tx1">
            <a:lumMod val="75000"/>
            <a:lumOff val="25000"/>
          </a:schemeClr>
        </a:solidFill>
        <a:ln w="1270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/>
            <a:t>„Were not escaping from something, but to something“</a:t>
          </a:r>
          <a:endParaRPr lang="en-US" sz="3200" kern="1200"/>
        </a:p>
      </dsp:txBody>
      <dsp:txXfrm>
        <a:off x="87385" y="1979190"/>
        <a:ext cx="6545989" cy="1615330"/>
      </dsp:txXfrm>
    </dsp:sp>
    <dsp:sp modelId="{310A8C71-E6A5-5245-B6CD-3FB0130513EF}">
      <dsp:nvSpPr>
        <dsp:cNvPr id="0" name=""/>
        <dsp:cNvSpPr/>
      </dsp:nvSpPr>
      <dsp:spPr>
        <a:xfrm>
          <a:off x="0" y="3774065"/>
          <a:ext cx="6720759" cy="1790100"/>
        </a:xfrm>
        <a:prstGeom prst="roundRect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/>
            <a:t>The climb is dangerous and life threatening but the alternative is spiritual death </a:t>
          </a:r>
          <a:endParaRPr lang="en-US" sz="3200" kern="1200"/>
        </a:p>
      </dsp:txBody>
      <dsp:txXfrm>
        <a:off x="87385" y="3861450"/>
        <a:ext cx="6545989" cy="16153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CF292D-020E-7644-B146-BAABF4C25BEF}">
      <dsp:nvSpPr>
        <dsp:cNvPr id="0" name=""/>
        <dsp:cNvSpPr/>
      </dsp:nvSpPr>
      <dsp:spPr>
        <a:xfrm>
          <a:off x="0" y="2606"/>
          <a:ext cx="665125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A6D161-1564-B34F-B984-006BC5C1D943}">
      <dsp:nvSpPr>
        <dsp:cNvPr id="0" name=""/>
        <dsp:cNvSpPr/>
      </dsp:nvSpPr>
      <dsp:spPr>
        <a:xfrm>
          <a:off x="0" y="2606"/>
          <a:ext cx="6651253" cy="1777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500" kern="1200" dirty="0"/>
            <a:t>The </a:t>
          </a:r>
          <a:r>
            <a:rPr lang="de-DE" sz="3500" kern="1200" dirty="0" err="1"/>
            <a:t>men</a:t>
          </a:r>
          <a:r>
            <a:rPr lang="de-DE" sz="3500" kern="1200" dirty="0"/>
            <a:t> </a:t>
          </a:r>
          <a:r>
            <a:rPr lang="de-DE" sz="3500" kern="1200" dirty="0" err="1"/>
            <a:t>are</a:t>
          </a:r>
          <a:r>
            <a:rPr lang="de-DE" sz="3500" kern="1200" dirty="0"/>
            <a:t> not </a:t>
          </a:r>
          <a:r>
            <a:rPr lang="de-DE" sz="3500" kern="1200" dirty="0" err="1"/>
            <a:t>interestetd</a:t>
          </a:r>
          <a:r>
            <a:rPr lang="de-DE" sz="3500" kern="1200" dirty="0"/>
            <a:t> in </a:t>
          </a:r>
          <a:r>
            <a:rPr lang="de-DE" sz="3500" kern="1200" dirty="0" err="1"/>
            <a:t>claiming</a:t>
          </a:r>
          <a:r>
            <a:rPr lang="de-DE" sz="3500" kern="1200" dirty="0"/>
            <a:t> </a:t>
          </a:r>
          <a:r>
            <a:rPr lang="de-DE" sz="3500" kern="1200" dirty="0" err="1"/>
            <a:t>land</a:t>
          </a:r>
          <a:r>
            <a:rPr lang="de-DE" sz="3500" kern="1200" dirty="0"/>
            <a:t> </a:t>
          </a:r>
          <a:r>
            <a:rPr lang="de-DE" sz="3500" kern="1200" dirty="0" err="1"/>
            <a:t>nor</a:t>
          </a:r>
          <a:r>
            <a:rPr lang="de-DE" sz="3500" kern="1200" dirty="0"/>
            <a:t> do </a:t>
          </a:r>
          <a:r>
            <a:rPr lang="de-DE" sz="3500" kern="1200" dirty="0" err="1"/>
            <a:t>they</a:t>
          </a:r>
          <a:r>
            <a:rPr lang="de-DE" sz="3500" kern="1200" dirty="0"/>
            <a:t> </a:t>
          </a:r>
          <a:r>
            <a:rPr lang="de-DE" sz="3500" kern="1200" dirty="0" err="1"/>
            <a:t>want</a:t>
          </a:r>
          <a:r>
            <a:rPr lang="de-DE" sz="3500" kern="1200" dirty="0"/>
            <a:t> </a:t>
          </a:r>
          <a:r>
            <a:rPr lang="de-DE" sz="3500" kern="1200" dirty="0" err="1"/>
            <a:t>to</a:t>
          </a:r>
          <a:r>
            <a:rPr lang="de-DE" sz="3500" kern="1200" dirty="0"/>
            <a:t> </a:t>
          </a:r>
          <a:r>
            <a:rPr lang="de-DE" sz="3500" kern="1200" dirty="0" err="1"/>
            <a:t>prove</a:t>
          </a:r>
          <a:r>
            <a:rPr lang="de-DE" sz="3500" kern="1200" dirty="0"/>
            <a:t> </a:t>
          </a:r>
          <a:r>
            <a:rPr lang="de-DE" sz="3500" kern="1200" dirty="0" err="1"/>
            <a:t>something</a:t>
          </a:r>
          <a:r>
            <a:rPr lang="de-DE" sz="3500" kern="1200" dirty="0"/>
            <a:t> </a:t>
          </a:r>
          <a:endParaRPr lang="en-US" sz="3500" kern="1200" dirty="0"/>
        </a:p>
      </dsp:txBody>
      <dsp:txXfrm>
        <a:off x="0" y="2606"/>
        <a:ext cx="6651253" cy="1777850"/>
      </dsp:txXfrm>
    </dsp:sp>
    <dsp:sp modelId="{84B60150-3060-3944-8394-4C414602BE90}">
      <dsp:nvSpPr>
        <dsp:cNvPr id="0" name=""/>
        <dsp:cNvSpPr/>
      </dsp:nvSpPr>
      <dsp:spPr>
        <a:xfrm>
          <a:off x="0" y="1780456"/>
          <a:ext cx="665125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12F0BF-C695-CD40-857C-5435D5F73FF6}">
      <dsp:nvSpPr>
        <dsp:cNvPr id="0" name=""/>
        <dsp:cNvSpPr/>
      </dsp:nvSpPr>
      <dsp:spPr>
        <a:xfrm>
          <a:off x="0" y="1780456"/>
          <a:ext cx="6651253" cy="1777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500" kern="1200"/>
            <a:t>„To be defeated is only to be defeated if you accept defeat“</a:t>
          </a:r>
          <a:endParaRPr lang="en-US" sz="3500" kern="1200"/>
        </a:p>
      </dsp:txBody>
      <dsp:txXfrm>
        <a:off x="0" y="1780456"/>
        <a:ext cx="6651253" cy="1777850"/>
      </dsp:txXfrm>
    </dsp:sp>
    <dsp:sp modelId="{F7F12A53-DCE1-AC49-8795-5B01CFA1105E}">
      <dsp:nvSpPr>
        <dsp:cNvPr id="0" name=""/>
        <dsp:cNvSpPr/>
      </dsp:nvSpPr>
      <dsp:spPr>
        <a:xfrm>
          <a:off x="0" y="3558307"/>
          <a:ext cx="665125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C5557F-D587-E749-B739-B4E972C34423}">
      <dsp:nvSpPr>
        <dsp:cNvPr id="0" name=""/>
        <dsp:cNvSpPr/>
      </dsp:nvSpPr>
      <dsp:spPr>
        <a:xfrm>
          <a:off x="0" y="3558307"/>
          <a:ext cx="6651253" cy="1777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500" kern="1200"/>
            <a:t>They are rediscovering their personal dignity</a:t>
          </a:r>
          <a:endParaRPr lang="en-US" sz="3500" kern="1200"/>
        </a:p>
      </dsp:txBody>
      <dsp:txXfrm>
        <a:off x="0" y="3558307"/>
        <a:ext cx="6651253" cy="17778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54C500-828C-644B-98B5-87EA69E5731C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D0FAF9-C3A8-CD4A-9EA0-2F2579562033}">
      <dsp:nvSpPr>
        <dsp:cNvPr id="0" name=""/>
        <dsp:cNvSpPr/>
      </dsp:nvSpPr>
      <dsp:spPr>
        <a:xfrm>
          <a:off x="0" y="0"/>
          <a:ext cx="10515600" cy="2080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100" kern="1200"/>
            <a:t>Can the sublime still be experienced in the age of Instagram etc.? Or has something essential been lost?</a:t>
          </a:r>
          <a:endParaRPr lang="en-US" sz="4100" kern="1200"/>
        </a:p>
      </dsp:txBody>
      <dsp:txXfrm>
        <a:off x="0" y="0"/>
        <a:ext cx="10515600" cy="2080260"/>
      </dsp:txXfrm>
    </dsp:sp>
    <dsp:sp modelId="{546A0564-4DEB-944B-916D-BA27E7BE938F}">
      <dsp:nvSpPr>
        <dsp:cNvPr id="0" name=""/>
        <dsp:cNvSpPr/>
      </dsp:nvSpPr>
      <dsp:spPr>
        <a:xfrm>
          <a:off x="0" y="208026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3E7E52-A07E-1643-BA99-10BF61487E5B}">
      <dsp:nvSpPr>
        <dsp:cNvPr id="0" name=""/>
        <dsp:cNvSpPr/>
      </dsp:nvSpPr>
      <dsp:spPr>
        <a:xfrm>
          <a:off x="0" y="2080260"/>
          <a:ext cx="10515600" cy="2080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100" kern="1200"/>
            <a:t>Is Benuzzis climb ethical? He breaks rules and risks lives. How do you jugde his motives and actions?</a:t>
          </a:r>
          <a:endParaRPr lang="en-US" sz="4100" kern="1200"/>
        </a:p>
      </dsp:txBody>
      <dsp:txXfrm>
        <a:off x="0" y="2080260"/>
        <a:ext cx="10515600" cy="20802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162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61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97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77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63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535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898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93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3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24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740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93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6/19/25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09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688" r:id="rId5"/>
    <p:sldLayoutId id="2147483689" r:id="rId6"/>
    <p:sldLayoutId id="2147483695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D47766EE-4192-4B2D-A5A0-F60F9A5F74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8ABE90-69CF-F89E-D09A-21DE65F37CE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753" b="105"/>
          <a:stretch>
            <a:fillRect/>
          </a:stretch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5" name="Graphic 1">
            <a:extLst>
              <a:ext uri="{FF2B5EF4-FFF2-40B4-BE49-F238E27FC236}">
                <a16:creationId xmlns:a16="http://schemas.microsoft.com/office/drawing/2014/main" id="{D6705569-F545-4F47-A260-A9202826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bg1">
              <a:alpha val="89000"/>
            </a:schemeClr>
          </a:solidFill>
          <a:ln w="32707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AFD4CEF-8CB3-065C-8755-EEAF07110F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5473" y="1998924"/>
            <a:ext cx="5541054" cy="2213621"/>
          </a:xfrm>
        </p:spPr>
        <p:txBody>
          <a:bodyPr>
            <a:normAutofit/>
          </a:bodyPr>
          <a:lstStyle/>
          <a:p>
            <a:pPr algn="ctr"/>
            <a:r>
              <a:rPr lang="de-DE"/>
              <a:t>No Picnic on Mount Kenya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50E4D9E-2172-EAC2-10A6-8FFFE12B06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80419" y="4300833"/>
            <a:ext cx="4431162" cy="1191873"/>
          </a:xfrm>
        </p:spPr>
        <p:txBody>
          <a:bodyPr>
            <a:normAutofit/>
          </a:bodyPr>
          <a:lstStyle/>
          <a:p>
            <a:pPr algn="ctr"/>
            <a:r>
              <a:rPr lang="de-DE"/>
              <a:t>By Felice </a:t>
            </a:r>
            <a:r>
              <a:rPr lang="de-DE" err="1"/>
              <a:t>Benuzzi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2116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6E4EAC0-20F1-2C76-4830-1CD803AD7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de-DE" dirty="0"/>
              <a:t>Outline </a:t>
            </a:r>
          </a:p>
        </p:txBody>
      </p:sp>
      <p:pic>
        <p:nvPicPr>
          <p:cNvPr id="5" name="Picture 4" descr="Ein Bild, das draußen, Himmel, Person, Abenteuer enthält.&#10;&#10;Automatisch generierte Beschreibung">
            <a:extLst>
              <a:ext uri="{FF2B5EF4-FFF2-40B4-BE49-F238E27FC236}">
                <a16:creationId xmlns:a16="http://schemas.microsoft.com/office/drawing/2014/main" id="{986B0FE4-410D-6235-BCDE-8F239AAFB73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0650" r="19181"/>
          <a:stretch>
            <a:fillRect/>
          </a:stretch>
        </p:blipFill>
        <p:spPr>
          <a:xfrm>
            <a:off x="2" y="10"/>
            <a:ext cx="611656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6AD499-A3DB-5A41-E723-33201E966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>
            <a:normAutofit/>
          </a:bodyPr>
          <a:lstStyle/>
          <a:p>
            <a:r>
              <a:rPr lang="de-DE" sz="3200" dirty="0"/>
              <a:t>The Sublime </a:t>
            </a:r>
          </a:p>
          <a:p>
            <a:r>
              <a:rPr lang="de-DE" sz="3200" dirty="0"/>
              <a:t>Adventure </a:t>
            </a:r>
            <a:r>
              <a:rPr lang="de-DE" sz="3200" dirty="0" err="1"/>
              <a:t>as</a:t>
            </a:r>
            <a:r>
              <a:rPr lang="de-DE" sz="3200" dirty="0"/>
              <a:t> Resistance</a:t>
            </a:r>
          </a:p>
          <a:p>
            <a:r>
              <a:rPr lang="de-DE" sz="3200" dirty="0"/>
              <a:t>Conquest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Self</a:t>
            </a:r>
          </a:p>
        </p:txBody>
      </p:sp>
    </p:spTree>
    <p:extLst>
      <p:ext uri="{BB962C8B-B14F-4D97-AF65-F5344CB8AC3E}">
        <p14:creationId xmlns:p14="http://schemas.microsoft.com/office/powerpoint/2010/main" val="349952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2070828-E616-4355-9C8A-A1065032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55161C6-1218-4EAF-A9E9-A319CFD76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747" y="2116753"/>
            <a:ext cx="4088106" cy="2781653"/>
          </a:xfrm>
          <a:custGeom>
            <a:avLst/>
            <a:gdLst>
              <a:gd name="connsiteX0" fmla="*/ 3362388 w 6230568"/>
              <a:gd name="connsiteY0" fmla="*/ 861 h 4239440"/>
              <a:gd name="connsiteX1" fmla="*/ 4026621 w 6230568"/>
              <a:gd name="connsiteY1" fmla="*/ 15392 h 4239440"/>
              <a:gd name="connsiteX2" fmla="*/ 5114556 w 6230568"/>
              <a:gd name="connsiteY2" fmla="*/ 34130 h 4239440"/>
              <a:gd name="connsiteX3" fmla="*/ 5776495 w 6230568"/>
              <a:gd name="connsiteY3" fmla="*/ 112905 h 4239440"/>
              <a:gd name="connsiteX4" fmla="*/ 5862918 w 6230568"/>
              <a:gd name="connsiteY4" fmla="*/ 141585 h 4239440"/>
              <a:gd name="connsiteX5" fmla="*/ 5840738 w 6230568"/>
              <a:gd name="connsiteY5" fmla="*/ 200475 h 4239440"/>
              <a:gd name="connsiteX6" fmla="*/ 5691219 w 6230568"/>
              <a:gd name="connsiteY6" fmla="*/ 216153 h 4239440"/>
              <a:gd name="connsiteX7" fmla="*/ 5773053 w 6230568"/>
              <a:gd name="connsiteY7" fmla="*/ 260130 h 4239440"/>
              <a:gd name="connsiteX8" fmla="*/ 5593324 w 6230568"/>
              <a:gd name="connsiteY8" fmla="*/ 293781 h 4239440"/>
              <a:gd name="connsiteX9" fmla="*/ 5617033 w 6230568"/>
              <a:gd name="connsiteY9" fmla="*/ 317108 h 4239440"/>
              <a:gd name="connsiteX10" fmla="*/ 5641124 w 6230568"/>
              <a:gd name="connsiteY10" fmla="*/ 339287 h 4239440"/>
              <a:gd name="connsiteX11" fmla="*/ 5299256 w 6230568"/>
              <a:gd name="connsiteY11" fmla="*/ 396265 h 4239440"/>
              <a:gd name="connsiteX12" fmla="*/ 5703073 w 6230568"/>
              <a:gd name="connsiteY12" fmla="*/ 500661 h 4239440"/>
              <a:gd name="connsiteX13" fmla="*/ 5629652 w 6230568"/>
              <a:gd name="connsiteY13" fmla="*/ 556874 h 4239440"/>
              <a:gd name="connsiteX14" fmla="*/ 5862918 w 6230568"/>
              <a:gd name="connsiteY14" fmla="*/ 645591 h 4239440"/>
              <a:gd name="connsiteX15" fmla="*/ 6052207 w 6230568"/>
              <a:gd name="connsiteY15" fmla="*/ 756106 h 4239440"/>
              <a:gd name="connsiteX16" fmla="*/ 6158515 w 6230568"/>
              <a:gd name="connsiteY16" fmla="*/ 901419 h 4239440"/>
              <a:gd name="connsiteX17" fmla="*/ 6195990 w 6230568"/>
              <a:gd name="connsiteY17" fmla="*/ 966427 h 4239440"/>
              <a:gd name="connsiteX18" fmla="*/ 6229642 w 6230568"/>
              <a:gd name="connsiteY18" fmla="*/ 1034878 h 4239440"/>
              <a:gd name="connsiteX19" fmla="*/ 6171516 w 6230568"/>
              <a:gd name="connsiteY19" fmla="*/ 1102946 h 4239440"/>
              <a:gd name="connsiteX20" fmla="*/ 6133659 w 6230568"/>
              <a:gd name="connsiteY20" fmla="*/ 1185545 h 4239440"/>
              <a:gd name="connsiteX21" fmla="*/ 6168458 w 6230568"/>
              <a:gd name="connsiteY21" fmla="*/ 1234110 h 4239440"/>
              <a:gd name="connsiteX22" fmla="*/ 6169222 w 6230568"/>
              <a:gd name="connsiteY22" fmla="*/ 1342712 h 4239440"/>
              <a:gd name="connsiteX23" fmla="*/ 6145131 w 6230568"/>
              <a:gd name="connsiteY23" fmla="*/ 1393954 h 4239440"/>
              <a:gd name="connsiteX24" fmla="*/ 6071709 w 6230568"/>
              <a:gd name="connsiteY24" fmla="*/ 1505233 h 4239440"/>
              <a:gd name="connsiteX25" fmla="*/ 6009378 w 6230568"/>
              <a:gd name="connsiteY25" fmla="*/ 1530089 h 4239440"/>
              <a:gd name="connsiteX26" fmla="*/ 6015879 w 6230568"/>
              <a:gd name="connsiteY26" fmla="*/ 1979030 h 4239440"/>
              <a:gd name="connsiteX27" fmla="*/ 6061385 w 6230568"/>
              <a:gd name="connsiteY27" fmla="*/ 2196234 h 4239440"/>
              <a:gd name="connsiteX28" fmla="*/ 6029263 w 6230568"/>
              <a:gd name="connsiteY28" fmla="*/ 2440972 h 4239440"/>
              <a:gd name="connsiteX29" fmla="*/ 6135571 w 6230568"/>
              <a:gd name="connsiteY29" fmla="*/ 2621848 h 4239440"/>
              <a:gd name="connsiteX30" fmla="*/ 6091594 w 6230568"/>
              <a:gd name="connsiteY30" fmla="*/ 2691446 h 4239440"/>
              <a:gd name="connsiteX31" fmla="*/ 6215493 w 6230568"/>
              <a:gd name="connsiteY31" fmla="*/ 2769456 h 4239440"/>
              <a:gd name="connsiteX32" fmla="*/ 6100389 w 6230568"/>
              <a:gd name="connsiteY32" fmla="*/ 2880352 h 4239440"/>
              <a:gd name="connsiteX33" fmla="*/ 5909953 w 6230568"/>
              <a:gd name="connsiteY33" fmla="*/ 3053963 h 4239440"/>
              <a:gd name="connsiteX34" fmla="*/ 5741696 w 6230568"/>
              <a:gd name="connsiteY34" fmla="*/ 3798118 h 4239440"/>
              <a:gd name="connsiteX35" fmla="*/ 5493899 w 6230568"/>
              <a:gd name="connsiteY35" fmla="*/ 4026795 h 4239440"/>
              <a:gd name="connsiteX36" fmla="*/ 3773471 w 6230568"/>
              <a:gd name="connsiteY36" fmla="*/ 4239028 h 4239440"/>
              <a:gd name="connsiteX37" fmla="*/ 2569285 w 6230568"/>
              <a:gd name="connsiteY37" fmla="*/ 4103275 h 4239440"/>
              <a:gd name="connsiteX38" fmla="*/ 2693948 w 6230568"/>
              <a:gd name="connsiteY38" fmla="*/ 4061593 h 4239440"/>
              <a:gd name="connsiteX39" fmla="*/ 2588788 w 6230568"/>
              <a:gd name="connsiteY39" fmla="*/ 4062358 h 4239440"/>
              <a:gd name="connsiteX40" fmla="*/ 2300073 w 6230568"/>
              <a:gd name="connsiteY40" fmla="*/ 4008822 h 4239440"/>
              <a:gd name="connsiteX41" fmla="*/ 1508500 w 6230568"/>
              <a:gd name="connsiteY41" fmla="*/ 3798118 h 4239440"/>
              <a:gd name="connsiteX42" fmla="*/ 1061089 w 6230568"/>
              <a:gd name="connsiteY42" fmla="*/ 3697546 h 4239440"/>
              <a:gd name="connsiteX43" fmla="*/ 939102 w 6230568"/>
              <a:gd name="connsiteY43" fmla="*/ 3648216 h 4239440"/>
              <a:gd name="connsiteX44" fmla="*/ 1243495 w 6230568"/>
              <a:gd name="connsiteY44" fmla="*/ 3624890 h 4239440"/>
              <a:gd name="connsiteX45" fmla="*/ 1083651 w 6230568"/>
              <a:gd name="connsiteY45" fmla="*/ 3595827 h 4239440"/>
              <a:gd name="connsiteX46" fmla="*/ 966636 w 6230568"/>
              <a:gd name="connsiteY46" fmla="*/ 3605770 h 4239440"/>
              <a:gd name="connsiteX47" fmla="*/ 885566 w 6230568"/>
              <a:gd name="connsiteY47" fmla="*/ 3609976 h 4239440"/>
              <a:gd name="connsiteX48" fmla="*/ 641976 w 6230568"/>
              <a:gd name="connsiteY48" fmla="*/ 3567912 h 4239440"/>
              <a:gd name="connsiteX49" fmla="*/ 399533 w 6230568"/>
              <a:gd name="connsiteY49" fmla="*/ 3583590 h 4239440"/>
              <a:gd name="connsiteX50" fmla="*/ 409093 w 6230568"/>
              <a:gd name="connsiteY50" fmla="*/ 3548792 h 4239440"/>
              <a:gd name="connsiteX51" fmla="*/ 792642 w 6230568"/>
              <a:gd name="connsiteY51" fmla="*/ 3417628 h 4239440"/>
              <a:gd name="connsiteX52" fmla="*/ 771610 w 6230568"/>
              <a:gd name="connsiteY52" fmla="*/ 3345736 h 4239440"/>
              <a:gd name="connsiteX53" fmla="*/ 945986 w 6230568"/>
              <a:gd name="connsiteY53" fmla="*/ 3317056 h 4239440"/>
              <a:gd name="connsiteX54" fmla="*/ 892449 w 6230568"/>
              <a:gd name="connsiteY54" fmla="*/ 3285316 h 4239440"/>
              <a:gd name="connsiteX55" fmla="*/ 949045 w 6230568"/>
              <a:gd name="connsiteY55" fmla="*/ 3262755 h 4239440"/>
              <a:gd name="connsiteX56" fmla="*/ 1252673 w 6230568"/>
              <a:gd name="connsiteY56" fmla="*/ 3200041 h 4239440"/>
              <a:gd name="connsiteX57" fmla="*/ 388825 w 6230568"/>
              <a:gd name="connsiteY57" fmla="*/ 3176714 h 4239440"/>
              <a:gd name="connsiteX58" fmla="*/ 127644 w 6230568"/>
              <a:gd name="connsiteY58" fmla="*/ 3111323 h 4239440"/>
              <a:gd name="connsiteX59" fmla="*/ 437008 w 6230568"/>
              <a:gd name="connsiteY59" fmla="*/ 2921652 h 4239440"/>
              <a:gd name="connsiteX60" fmla="*/ 601441 w 6230568"/>
              <a:gd name="connsiteY60" fmla="*/ 2840965 h 4239440"/>
              <a:gd name="connsiteX61" fmla="*/ 330700 w 6230568"/>
              <a:gd name="connsiteY61" fmla="*/ 2859320 h 4239440"/>
              <a:gd name="connsiteX62" fmla="*/ 534521 w 6230568"/>
              <a:gd name="connsiteY62" fmla="*/ 2720126 h 4239440"/>
              <a:gd name="connsiteX63" fmla="*/ 492839 w 6230568"/>
              <a:gd name="connsiteY63" fmla="*/ 2694505 h 4239440"/>
              <a:gd name="connsiteX64" fmla="*/ 416358 w 6230568"/>
              <a:gd name="connsiteY64" fmla="*/ 2677297 h 4239440"/>
              <a:gd name="connsiteX65" fmla="*/ 761285 w 6230568"/>
              <a:gd name="connsiteY65" fmla="*/ 2589726 h 4239440"/>
              <a:gd name="connsiteX66" fmla="*/ 664920 w 6230568"/>
              <a:gd name="connsiteY66" fmla="*/ 2466593 h 4239440"/>
              <a:gd name="connsiteX67" fmla="*/ 740253 w 6230568"/>
              <a:gd name="connsiteY67" fmla="*/ 2438677 h 4239440"/>
              <a:gd name="connsiteX68" fmla="*/ 650006 w 6230568"/>
              <a:gd name="connsiteY68" fmla="*/ 2435236 h 4239440"/>
              <a:gd name="connsiteX69" fmla="*/ 578879 w 6230568"/>
              <a:gd name="connsiteY69" fmla="*/ 2435618 h 4239440"/>
              <a:gd name="connsiteX70" fmla="*/ 451157 w 6230568"/>
              <a:gd name="connsiteY70" fmla="*/ 2404644 h 4239440"/>
              <a:gd name="connsiteX71" fmla="*/ 2216 w 6230568"/>
              <a:gd name="connsiteY71" fmla="*/ 2456650 h 4239440"/>
              <a:gd name="connsiteX72" fmla="*/ 97052 w 6230568"/>
              <a:gd name="connsiteY72" fmla="*/ 2383611 h 4239440"/>
              <a:gd name="connsiteX73" fmla="*/ 210626 w 6230568"/>
              <a:gd name="connsiteY73" fmla="*/ 2341930 h 4239440"/>
              <a:gd name="connsiteX74" fmla="*/ 57282 w 6230568"/>
              <a:gd name="connsiteY74" fmla="*/ 2319750 h 4239440"/>
              <a:gd name="connsiteX75" fmla="*/ 365499 w 6230568"/>
              <a:gd name="connsiteY75" fmla="*/ 2250153 h 4239440"/>
              <a:gd name="connsiteX76" fmla="*/ 290548 w 6230568"/>
              <a:gd name="connsiteY76" fmla="*/ 2187821 h 4239440"/>
              <a:gd name="connsiteX77" fmla="*/ 482896 w 6230568"/>
              <a:gd name="connsiteY77" fmla="*/ 1906755 h 4239440"/>
              <a:gd name="connsiteX78" fmla="*/ 867211 w 6230568"/>
              <a:gd name="connsiteY78" fmla="*/ 1747294 h 4239440"/>
              <a:gd name="connsiteX79" fmla="*/ 1063766 w 6230568"/>
              <a:gd name="connsiteY79" fmla="*/ 1734674 h 4239440"/>
              <a:gd name="connsiteX80" fmla="*/ 1008701 w 6230568"/>
              <a:gd name="connsiteY80" fmla="*/ 1683432 h 4239440"/>
              <a:gd name="connsiteX81" fmla="*/ 1152865 w 6230568"/>
              <a:gd name="connsiteY81" fmla="*/ 1394719 h 4239440"/>
              <a:gd name="connsiteX82" fmla="*/ 998376 w 6230568"/>
              <a:gd name="connsiteY82" fmla="*/ 1411927 h 4239440"/>
              <a:gd name="connsiteX83" fmla="*/ 206419 w 6230568"/>
              <a:gd name="connsiteY83" fmla="*/ 1424164 h 4239440"/>
              <a:gd name="connsiteX84" fmla="*/ 128027 w 6230568"/>
              <a:gd name="connsiteY84" fmla="*/ 1413074 h 4239440"/>
              <a:gd name="connsiteX85" fmla="*/ 672950 w 6230568"/>
              <a:gd name="connsiteY85" fmla="*/ 1268143 h 4239440"/>
              <a:gd name="connsiteX86" fmla="*/ 457658 w 6230568"/>
              <a:gd name="connsiteY86" fmla="*/ 1229138 h 4239440"/>
              <a:gd name="connsiteX87" fmla="*/ 407945 w 6230568"/>
              <a:gd name="connsiteY87" fmla="*/ 1213459 h 4239440"/>
              <a:gd name="connsiteX88" fmla="*/ 453451 w 6230568"/>
              <a:gd name="connsiteY88" fmla="*/ 1172924 h 4239440"/>
              <a:gd name="connsiteX89" fmla="*/ 568172 w 6230568"/>
              <a:gd name="connsiteY89" fmla="*/ 1132007 h 4239440"/>
              <a:gd name="connsiteX90" fmla="*/ 255367 w 6230568"/>
              <a:gd name="connsiteY90" fmla="*/ 1190898 h 4239440"/>
              <a:gd name="connsiteX91" fmla="*/ 277546 w 6230568"/>
              <a:gd name="connsiteY91" fmla="*/ 1128567 h 4239440"/>
              <a:gd name="connsiteX92" fmla="*/ 246572 w 6230568"/>
              <a:gd name="connsiteY92" fmla="*/ 1072353 h 4239440"/>
              <a:gd name="connsiteX93" fmla="*/ 422859 w 6230568"/>
              <a:gd name="connsiteY93" fmla="*/ 1000078 h 4239440"/>
              <a:gd name="connsiteX94" fmla="*/ 668362 w 6230568"/>
              <a:gd name="connsiteY94" fmla="*/ 858972 h 4239440"/>
              <a:gd name="connsiteX95" fmla="*/ 914629 w 6230568"/>
              <a:gd name="connsiteY95" fmla="*/ 768725 h 4239440"/>
              <a:gd name="connsiteX96" fmla="*/ 1117684 w 6230568"/>
              <a:gd name="connsiteY96" fmla="*/ 688420 h 4239440"/>
              <a:gd name="connsiteX97" fmla="*/ 928778 w 6230568"/>
              <a:gd name="connsiteY97" fmla="*/ 701040 h 4239440"/>
              <a:gd name="connsiteX98" fmla="*/ 1243877 w 6230568"/>
              <a:gd name="connsiteY98" fmla="*/ 574464 h 4239440"/>
              <a:gd name="connsiteX99" fmla="*/ 1291678 w 6230568"/>
              <a:gd name="connsiteY99" fmla="*/ 566434 h 4239440"/>
              <a:gd name="connsiteX100" fmla="*/ 1797596 w 6230568"/>
              <a:gd name="connsiteY100" fmla="*/ 476952 h 4239440"/>
              <a:gd name="connsiteX101" fmla="*/ 1895491 w 6230568"/>
              <a:gd name="connsiteY101" fmla="*/ 432593 h 4239440"/>
              <a:gd name="connsiteX102" fmla="*/ 1782682 w 6230568"/>
              <a:gd name="connsiteY102" fmla="*/ 423033 h 4239440"/>
              <a:gd name="connsiteX103" fmla="*/ 1406781 w 6230568"/>
              <a:gd name="connsiteY103" fmla="*/ 449419 h 4239440"/>
              <a:gd name="connsiteX104" fmla="*/ 1662226 w 6230568"/>
              <a:gd name="connsiteY104" fmla="*/ 393970 h 4239440"/>
              <a:gd name="connsiteX105" fmla="*/ 1383837 w 6230568"/>
              <a:gd name="connsiteY105" fmla="*/ 376762 h 4239440"/>
              <a:gd name="connsiteX106" fmla="*/ 1318063 w 6230568"/>
              <a:gd name="connsiteY106" fmla="*/ 333168 h 4239440"/>
              <a:gd name="connsiteX107" fmla="*/ 1365099 w 6230568"/>
              <a:gd name="connsiteY107" fmla="*/ 290722 h 4239440"/>
              <a:gd name="connsiteX108" fmla="*/ 1536798 w 6230568"/>
              <a:gd name="connsiteY108" fmla="*/ 244069 h 4239440"/>
              <a:gd name="connsiteX109" fmla="*/ 1711938 w 6230568"/>
              <a:gd name="connsiteY109" fmla="*/ 175619 h 4239440"/>
              <a:gd name="connsiteX110" fmla="*/ 2273687 w 6230568"/>
              <a:gd name="connsiteY110" fmla="*/ 78488 h 4239440"/>
              <a:gd name="connsiteX111" fmla="*/ 2646913 w 6230568"/>
              <a:gd name="connsiteY111" fmla="*/ 46749 h 4239440"/>
              <a:gd name="connsiteX112" fmla="*/ 3362388 w 6230568"/>
              <a:gd name="connsiteY112" fmla="*/ 861 h 4239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6230568" h="4239440">
                <a:moveTo>
                  <a:pt x="3362388" y="861"/>
                </a:moveTo>
                <a:cubicBezTo>
                  <a:pt x="3584946" y="-3346"/>
                  <a:pt x="3805210" y="8891"/>
                  <a:pt x="4026621" y="15392"/>
                </a:cubicBezTo>
                <a:cubicBezTo>
                  <a:pt x="4388374" y="26482"/>
                  <a:pt x="4752039" y="26099"/>
                  <a:pt x="5114556" y="34130"/>
                </a:cubicBezTo>
                <a:cubicBezTo>
                  <a:pt x="5340556" y="39101"/>
                  <a:pt x="5563879" y="57074"/>
                  <a:pt x="5776495" y="112905"/>
                </a:cubicBezTo>
                <a:cubicBezTo>
                  <a:pt x="5806322" y="120935"/>
                  <a:pt x="5839973" y="122465"/>
                  <a:pt x="5862918" y="141585"/>
                </a:cubicBezTo>
                <a:cubicBezTo>
                  <a:pt x="5888539" y="162999"/>
                  <a:pt x="5878214" y="194356"/>
                  <a:pt x="5840738" y="200475"/>
                </a:cubicBezTo>
                <a:cubicBezTo>
                  <a:pt x="5792938" y="208505"/>
                  <a:pt x="5743991" y="210800"/>
                  <a:pt x="5691219" y="216153"/>
                </a:cubicBezTo>
                <a:cubicBezTo>
                  <a:pt x="5711486" y="245598"/>
                  <a:pt x="5760434" y="223419"/>
                  <a:pt x="5773053" y="260130"/>
                </a:cubicBezTo>
                <a:cubicBezTo>
                  <a:pt x="5716458" y="285368"/>
                  <a:pt x="5648008" y="268925"/>
                  <a:pt x="5593324" y="293781"/>
                </a:cubicBezTo>
                <a:cubicBezTo>
                  <a:pt x="5594854" y="310989"/>
                  <a:pt x="5607090" y="312519"/>
                  <a:pt x="5617033" y="317108"/>
                </a:cubicBezTo>
                <a:cubicBezTo>
                  <a:pt x="5626976" y="321314"/>
                  <a:pt x="5651831" y="315196"/>
                  <a:pt x="5641124" y="339287"/>
                </a:cubicBezTo>
                <a:cubicBezTo>
                  <a:pt x="5527551" y="353818"/>
                  <a:pt x="5418949" y="403148"/>
                  <a:pt x="5299256" y="396265"/>
                </a:cubicBezTo>
                <a:cubicBezTo>
                  <a:pt x="5447247" y="409649"/>
                  <a:pt x="5572292" y="464333"/>
                  <a:pt x="5703073" y="500661"/>
                </a:cubicBezTo>
                <a:cubicBezTo>
                  <a:pt x="5697720" y="543490"/>
                  <a:pt x="5644949" y="526282"/>
                  <a:pt x="5629652" y="556874"/>
                </a:cubicBezTo>
                <a:cubicBezTo>
                  <a:pt x="5713398" y="578288"/>
                  <a:pt x="5793703" y="603527"/>
                  <a:pt x="5862918" y="645591"/>
                </a:cubicBezTo>
                <a:cubicBezTo>
                  <a:pt x="5925250" y="683449"/>
                  <a:pt x="5984521" y="725131"/>
                  <a:pt x="6052207" y="756106"/>
                </a:cubicBezTo>
                <a:cubicBezTo>
                  <a:pt x="6123334" y="788611"/>
                  <a:pt x="6166545" y="830293"/>
                  <a:pt x="6158515" y="901419"/>
                </a:cubicBezTo>
                <a:cubicBezTo>
                  <a:pt x="6155073" y="930482"/>
                  <a:pt x="6164251" y="954955"/>
                  <a:pt x="6195990" y="966427"/>
                </a:cubicBezTo>
                <a:cubicBezTo>
                  <a:pt x="6235378" y="980576"/>
                  <a:pt x="6231172" y="1001990"/>
                  <a:pt x="6229642" y="1034878"/>
                </a:cubicBezTo>
                <a:cubicBezTo>
                  <a:pt x="6227347" y="1074265"/>
                  <a:pt x="6207080" y="1089562"/>
                  <a:pt x="6171516" y="1102946"/>
                </a:cubicBezTo>
                <a:cubicBezTo>
                  <a:pt x="6120657" y="1121682"/>
                  <a:pt x="6120274" y="1150745"/>
                  <a:pt x="6133659" y="1185545"/>
                </a:cubicBezTo>
                <a:cubicBezTo>
                  <a:pt x="6140925" y="1204664"/>
                  <a:pt x="6152014" y="1219961"/>
                  <a:pt x="6168458" y="1234110"/>
                </a:cubicBezTo>
                <a:cubicBezTo>
                  <a:pt x="6225435" y="1283439"/>
                  <a:pt x="6225053" y="1284204"/>
                  <a:pt x="6169222" y="1342712"/>
                </a:cubicBezTo>
                <a:cubicBezTo>
                  <a:pt x="6154308" y="1358390"/>
                  <a:pt x="6138247" y="1368715"/>
                  <a:pt x="6145131" y="1393954"/>
                </a:cubicBezTo>
                <a:cubicBezTo>
                  <a:pt x="6168458" y="1477700"/>
                  <a:pt x="6165398" y="1477700"/>
                  <a:pt x="6071709" y="1505233"/>
                </a:cubicBezTo>
                <a:cubicBezTo>
                  <a:pt x="6050295" y="1511734"/>
                  <a:pt x="6021615" y="1505998"/>
                  <a:pt x="6009378" y="1530089"/>
                </a:cubicBezTo>
                <a:cubicBezTo>
                  <a:pt x="6017026" y="1547680"/>
                  <a:pt x="5999053" y="1972146"/>
                  <a:pt x="6015879" y="1979030"/>
                </a:cubicBezTo>
                <a:cubicBezTo>
                  <a:pt x="6147425" y="2032948"/>
                  <a:pt x="6163868" y="2096427"/>
                  <a:pt x="6061385" y="2196234"/>
                </a:cubicBezTo>
                <a:cubicBezTo>
                  <a:pt x="5992552" y="2263155"/>
                  <a:pt x="6000582" y="2372522"/>
                  <a:pt x="6029263" y="2440972"/>
                </a:cubicBezTo>
                <a:cubicBezTo>
                  <a:pt x="6137482" y="2471182"/>
                  <a:pt x="6113774" y="2551486"/>
                  <a:pt x="6135571" y="2621848"/>
                </a:cubicBezTo>
                <a:cubicBezTo>
                  <a:pt x="6151632" y="2674620"/>
                  <a:pt x="6088535" y="2667354"/>
                  <a:pt x="6091594" y="2691446"/>
                </a:cubicBezTo>
                <a:cubicBezTo>
                  <a:pt x="6131364" y="2720508"/>
                  <a:pt x="6184518" y="2729686"/>
                  <a:pt x="6215493" y="2769456"/>
                </a:cubicBezTo>
                <a:cubicBezTo>
                  <a:pt x="6159662" y="2798518"/>
                  <a:pt x="6131364" y="2839435"/>
                  <a:pt x="6100389" y="2880352"/>
                </a:cubicBezTo>
                <a:cubicBezTo>
                  <a:pt x="6050295" y="2946890"/>
                  <a:pt x="5982227" y="3003103"/>
                  <a:pt x="5909953" y="3053963"/>
                </a:cubicBezTo>
                <a:cubicBezTo>
                  <a:pt x="5873243" y="3408068"/>
                  <a:pt x="5754698" y="3779763"/>
                  <a:pt x="5741696" y="3798118"/>
                </a:cubicBezTo>
                <a:cubicBezTo>
                  <a:pt x="5688160" y="3792764"/>
                  <a:pt x="5584146" y="4006910"/>
                  <a:pt x="5493899" y="4026795"/>
                </a:cubicBezTo>
                <a:cubicBezTo>
                  <a:pt x="5399063" y="4048592"/>
                  <a:pt x="3988763" y="4249736"/>
                  <a:pt x="3773471" y="4239028"/>
                </a:cubicBezTo>
                <a:cubicBezTo>
                  <a:pt x="2603319" y="4182050"/>
                  <a:pt x="2569285" y="4103275"/>
                  <a:pt x="2569285" y="4103275"/>
                </a:cubicBezTo>
                <a:cubicBezTo>
                  <a:pt x="2569285" y="4103275"/>
                  <a:pt x="2635823" y="4083773"/>
                  <a:pt x="2693948" y="4061593"/>
                </a:cubicBezTo>
                <a:cubicBezTo>
                  <a:pt x="2658767" y="4062741"/>
                  <a:pt x="2623587" y="4063505"/>
                  <a:pt x="2588788" y="4062358"/>
                </a:cubicBezTo>
                <a:cubicBezTo>
                  <a:pt x="2319193" y="4054328"/>
                  <a:pt x="2565461" y="4039414"/>
                  <a:pt x="2300073" y="4008822"/>
                </a:cubicBezTo>
                <a:cubicBezTo>
                  <a:pt x="1852280" y="3957198"/>
                  <a:pt x="1919582" y="3943813"/>
                  <a:pt x="1508500" y="3798118"/>
                </a:cubicBezTo>
                <a:cubicBezTo>
                  <a:pt x="1472171" y="3785116"/>
                  <a:pt x="1217109" y="3706342"/>
                  <a:pt x="1061089" y="3697546"/>
                </a:cubicBezTo>
                <a:cubicBezTo>
                  <a:pt x="1019790" y="3695252"/>
                  <a:pt x="974667" y="3696017"/>
                  <a:pt x="939102" y="3648216"/>
                </a:cubicBezTo>
                <a:cubicBezTo>
                  <a:pt x="1048088" y="3649746"/>
                  <a:pt x="1141776" y="3649746"/>
                  <a:pt x="1243495" y="3624890"/>
                </a:cubicBezTo>
                <a:cubicBezTo>
                  <a:pt x="1189194" y="3590473"/>
                  <a:pt x="1126862" y="3619919"/>
                  <a:pt x="1083651" y="3595827"/>
                </a:cubicBezTo>
                <a:cubicBezTo>
                  <a:pt x="1043116" y="3573648"/>
                  <a:pt x="1007935" y="3570589"/>
                  <a:pt x="966636" y="3605770"/>
                </a:cubicBezTo>
                <a:cubicBezTo>
                  <a:pt x="945221" y="3624125"/>
                  <a:pt x="907363" y="3620683"/>
                  <a:pt x="885566" y="3609976"/>
                </a:cubicBezTo>
                <a:cubicBezTo>
                  <a:pt x="768933" y="3552233"/>
                  <a:pt x="771610" y="3552998"/>
                  <a:pt x="641976" y="3567912"/>
                </a:cubicBezTo>
                <a:cubicBezTo>
                  <a:pt x="559377" y="3577089"/>
                  <a:pt x="475248" y="3593533"/>
                  <a:pt x="399533" y="3583590"/>
                </a:cubicBezTo>
                <a:cubicBezTo>
                  <a:pt x="389973" y="3561793"/>
                  <a:pt x="398385" y="3551851"/>
                  <a:pt x="409093" y="3548792"/>
                </a:cubicBezTo>
                <a:cubicBezTo>
                  <a:pt x="583468" y="3501374"/>
                  <a:pt x="615972" y="3447073"/>
                  <a:pt x="792642" y="3417628"/>
                </a:cubicBezTo>
                <a:cubicBezTo>
                  <a:pt x="805644" y="3384359"/>
                  <a:pt x="741400" y="3378622"/>
                  <a:pt x="771610" y="3345736"/>
                </a:cubicBezTo>
                <a:cubicBezTo>
                  <a:pt x="826676" y="3320115"/>
                  <a:pt x="891302" y="3350325"/>
                  <a:pt x="945986" y="3317056"/>
                </a:cubicBezTo>
                <a:cubicBezTo>
                  <a:pt x="936426" y="3293347"/>
                  <a:pt x="890537" y="3310555"/>
                  <a:pt x="892449" y="3285316"/>
                </a:cubicBezTo>
                <a:cubicBezTo>
                  <a:pt x="894744" y="3256254"/>
                  <a:pt x="926866" y="3260843"/>
                  <a:pt x="949045" y="3262755"/>
                </a:cubicBezTo>
                <a:cubicBezTo>
                  <a:pt x="1056500" y="3272697"/>
                  <a:pt x="1149806" y="3218396"/>
                  <a:pt x="1252673" y="3200041"/>
                </a:cubicBezTo>
                <a:cubicBezTo>
                  <a:pt x="1142923" y="3154152"/>
                  <a:pt x="503164" y="3190863"/>
                  <a:pt x="388825" y="3176714"/>
                </a:cubicBezTo>
                <a:cubicBezTo>
                  <a:pt x="269133" y="3162183"/>
                  <a:pt x="78697" y="3123560"/>
                  <a:pt x="127644" y="3111323"/>
                </a:cubicBezTo>
                <a:cubicBezTo>
                  <a:pt x="183093" y="3097175"/>
                  <a:pt x="380795" y="2929300"/>
                  <a:pt x="437008" y="2921652"/>
                </a:cubicBezTo>
                <a:cubicBezTo>
                  <a:pt x="502399" y="2912857"/>
                  <a:pt x="515401" y="2901002"/>
                  <a:pt x="601441" y="2840965"/>
                </a:cubicBezTo>
                <a:cubicBezTo>
                  <a:pt x="658037" y="2801577"/>
                  <a:pt x="422477" y="2887235"/>
                  <a:pt x="330700" y="2859320"/>
                </a:cubicBezTo>
                <a:cubicBezTo>
                  <a:pt x="297049" y="2848995"/>
                  <a:pt x="534521" y="2740010"/>
                  <a:pt x="534521" y="2720126"/>
                </a:cubicBezTo>
                <a:cubicBezTo>
                  <a:pt x="534521" y="2699093"/>
                  <a:pt x="513106" y="2694505"/>
                  <a:pt x="492839" y="2694505"/>
                </a:cubicBezTo>
                <a:cubicBezTo>
                  <a:pt x="447715" y="2694505"/>
                  <a:pt x="461482" y="2676149"/>
                  <a:pt x="416358" y="2677297"/>
                </a:cubicBezTo>
                <a:cubicBezTo>
                  <a:pt x="548670" y="2624143"/>
                  <a:pt x="630504" y="2638292"/>
                  <a:pt x="761285" y="2589726"/>
                </a:cubicBezTo>
                <a:cubicBezTo>
                  <a:pt x="825147" y="2566017"/>
                  <a:pt x="599147" y="2487242"/>
                  <a:pt x="664920" y="2466593"/>
                </a:cubicBezTo>
                <a:cubicBezTo>
                  <a:pt x="689776" y="2458562"/>
                  <a:pt x="723045" y="2466975"/>
                  <a:pt x="740253" y="2438677"/>
                </a:cubicBezTo>
                <a:cubicBezTo>
                  <a:pt x="713103" y="2416116"/>
                  <a:pt x="677157" y="2426058"/>
                  <a:pt x="650006" y="2435236"/>
                </a:cubicBezTo>
                <a:cubicBezTo>
                  <a:pt x="580791" y="2458945"/>
                  <a:pt x="585763" y="2453209"/>
                  <a:pt x="578879" y="2435618"/>
                </a:cubicBezTo>
                <a:cubicBezTo>
                  <a:pt x="556318" y="2375581"/>
                  <a:pt x="500487" y="2394701"/>
                  <a:pt x="451157" y="2404644"/>
                </a:cubicBezTo>
                <a:cubicBezTo>
                  <a:pt x="302020" y="2434471"/>
                  <a:pt x="150971" y="2426058"/>
                  <a:pt x="2216" y="2456650"/>
                </a:cubicBezTo>
                <a:cubicBezTo>
                  <a:pt x="-13844" y="2460092"/>
                  <a:pt x="61489" y="2391642"/>
                  <a:pt x="97052" y="2383611"/>
                </a:cubicBezTo>
                <a:cubicBezTo>
                  <a:pt x="135675" y="2375199"/>
                  <a:pt x="183093" y="2381317"/>
                  <a:pt x="210626" y="2341930"/>
                </a:cubicBezTo>
                <a:cubicBezTo>
                  <a:pt x="161678" y="2331987"/>
                  <a:pt x="105848" y="2351107"/>
                  <a:pt x="57282" y="2319750"/>
                </a:cubicBezTo>
                <a:cubicBezTo>
                  <a:pt x="165120" y="2276539"/>
                  <a:pt x="272575" y="2278068"/>
                  <a:pt x="365499" y="2250153"/>
                </a:cubicBezTo>
                <a:cubicBezTo>
                  <a:pt x="373912" y="2198529"/>
                  <a:pt x="312727" y="2217266"/>
                  <a:pt x="290548" y="2187821"/>
                </a:cubicBezTo>
                <a:cubicBezTo>
                  <a:pt x="990345" y="2137344"/>
                  <a:pt x="599529" y="1988207"/>
                  <a:pt x="482896" y="1906755"/>
                </a:cubicBezTo>
                <a:cubicBezTo>
                  <a:pt x="443891" y="1879605"/>
                  <a:pt x="853827" y="1750735"/>
                  <a:pt x="867211" y="1747294"/>
                </a:cubicBezTo>
                <a:cubicBezTo>
                  <a:pt x="901245" y="1739263"/>
                  <a:pt x="1036233" y="1744999"/>
                  <a:pt x="1063766" y="1734674"/>
                </a:cubicBezTo>
                <a:cubicBezTo>
                  <a:pt x="1098947" y="1721673"/>
                  <a:pt x="982696" y="1699111"/>
                  <a:pt x="1008701" y="1683432"/>
                </a:cubicBezTo>
                <a:cubicBezTo>
                  <a:pt x="1191107" y="1572918"/>
                  <a:pt x="1204107" y="1406573"/>
                  <a:pt x="1152865" y="1394719"/>
                </a:cubicBezTo>
                <a:cubicBezTo>
                  <a:pt x="1099712" y="1382482"/>
                  <a:pt x="1047706" y="1392042"/>
                  <a:pt x="998376" y="1411927"/>
                </a:cubicBezTo>
                <a:cubicBezTo>
                  <a:pt x="918070" y="1444431"/>
                  <a:pt x="362057" y="1398160"/>
                  <a:pt x="206419" y="1424164"/>
                </a:cubicBezTo>
                <a:cubicBezTo>
                  <a:pt x="182710" y="1427988"/>
                  <a:pt x="150589" y="1445196"/>
                  <a:pt x="128027" y="1413074"/>
                </a:cubicBezTo>
                <a:cubicBezTo>
                  <a:pt x="288254" y="1309060"/>
                  <a:pt x="493986" y="1338888"/>
                  <a:pt x="672950" y="1268143"/>
                </a:cubicBezTo>
                <a:cubicBezTo>
                  <a:pt x="602588" y="1219578"/>
                  <a:pt x="531079" y="1221873"/>
                  <a:pt x="457658" y="1229138"/>
                </a:cubicBezTo>
                <a:cubicBezTo>
                  <a:pt x="438538" y="1231050"/>
                  <a:pt x="412534" y="1233727"/>
                  <a:pt x="407945" y="1213459"/>
                </a:cubicBezTo>
                <a:cubicBezTo>
                  <a:pt x="402209" y="1187838"/>
                  <a:pt x="433184" y="1183250"/>
                  <a:pt x="453451" y="1172924"/>
                </a:cubicBezTo>
                <a:cubicBezTo>
                  <a:pt x="484426" y="1156863"/>
                  <a:pt x="530314" y="1175984"/>
                  <a:pt x="568172" y="1132007"/>
                </a:cubicBezTo>
                <a:cubicBezTo>
                  <a:pt x="453451" y="1142333"/>
                  <a:pt x="356704" y="1160305"/>
                  <a:pt x="255367" y="1190898"/>
                </a:cubicBezTo>
                <a:cubicBezTo>
                  <a:pt x="264162" y="1163747"/>
                  <a:pt x="294754" y="1151128"/>
                  <a:pt x="277546" y="1128567"/>
                </a:cubicBezTo>
                <a:cubicBezTo>
                  <a:pt x="264545" y="1111740"/>
                  <a:pt x="227452" y="1103709"/>
                  <a:pt x="246572" y="1072353"/>
                </a:cubicBezTo>
                <a:cubicBezTo>
                  <a:pt x="300490" y="1039083"/>
                  <a:pt x="376971" y="1047879"/>
                  <a:pt x="422859" y="1000078"/>
                </a:cubicBezTo>
                <a:cubicBezTo>
                  <a:pt x="487868" y="932012"/>
                  <a:pt x="588822" y="908684"/>
                  <a:pt x="668362" y="858972"/>
                </a:cubicBezTo>
                <a:cubicBezTo>
                  <a:pt x="694747" y="842911"/>
                  <a:pt x="867976" y="786699"/>
                  <a:pt x="914629" y="768725"/>
                </a:cubicBezTo>
                <a:cubicBezTo>
                  <a:pt x="979637" y="743486"/>
                  <a:pt x="1053823" y="734691"/>
                  <a:pt x="1117684" y="688420"/>
                </a:cubicBezTo>
                <a:cubicBezTo>
                  <a:pt x="1054970" y="678860"/>
                  <a:pt x="1004112" y="722072"/>
                  <a:pt x="928778" y="701040"/>
                </a:cubicBezTo>
                <a:cubicBezTo>
                  <a:pt x="1048088" y="656299"/>
                  <a:pt x="1157454" y="636031"/>
                  <a:pt x="1243877" y="574464"/>
                </a:cubicBezTo>
                <a:cubicBezTo>
                  <a:pt x="1254585" y="566816"/>
                  <a:pt x="1275617" y="569111"/>
                  <a:pt x="1291678" y="566434"/>
                </a:cubicBezTo>
                <a:cubicBezTo>
                  <a:pt x="1460699" y="539283"/>
                  <a:pt x="1630486" y="516339"/>
                  <a:pt x="1797596" y="476952"/>
                </a:cubicBezTo>
                <a:cubicBezTo>
                  <a:pt x="1835454" y="467774"/>
                  <a:pt x="1902374" y="465480"/>
                  <a:pt x="1895491" y="432593"/>
                </a:cubicBezTo>
                <a:cubicBezTo>
                  <a:pt x="1885166" y="383263"/>
                  <a:pt x="1822835" y="418444"/>
                  <a:pt x="1782682" y="423033"/>
                </a:cubicBezTo>
                <a:cubicBezTo>
                  <a:pt x="1658019" y="437947"/>
                  <a:pt x="1533356" y="463950"/>
                  <a:pt x="1406781" y="449419"/>
                </a:cubicBezTo>
                <a:cubicBezTo>
                  <a:pt x="1492056" y="431064"/>
                  <a:pt x="1576950" y="412326"/>
                  <a:pt x="1662226" y="393970"/>
                </a:cubicBezTo>
                <a:cubicBezTo>
                  <a:pt x="1564330" y="400471"/>
                  <a:pt x="1479055" y="357642"/>
                  <a:pt x="1383837" y="376762"/>
                </a:cubicBezTo>
                <a:cubicBezTo>
                  <a:pt x="1353244" y="382881"/>
                  <a:pt x="1321123" y="363378"/>
                  <a:pt x="1318063" y="333168"/>
                </a:cubicBezTo>
                <a:cubicBezTo>
                  <a:pt x="1314622" y="309077"/>
                  <a:pt x="1343302" y="298370"/>
                  <a:pt x="1365099" y="290722"/>
                </a:cubicBezTo>
                <a:cubicBezTo>
                  <a:pt x="1420930" y="271219"/>
                  <a:pt x="1465288" y="213477"/>
                  <a:pt x="1536798" y="244069"/>
                </a:cubicBezTo>
                <a:cubicBezTo>
                  <a:pt x="1581921" y="195886"/>
                  <a:pt x="1653813" y="188238"/>
                  <a:pt x="1711938" y="175619"/>
                </a:cubicBezTo>
                <a:cubicBezTo>
                  <a:pt x="1897403" y="135849"/>
                  <a:pt x="2085546" y="104874"/>
                  <a:pt x="2273687" y="78488"/>
                </a:cubicBezTo>
                <a:cubicBezTo>
                  <a:pt x="2397204" y="61280"/>
                  <a:pt x="2524544" y="68546"/>
                  <a:pt x="2646913" y="46749"/>
                </a:cubicBezTo>
                <a:cubicBezTo>
                  <a:pt x="2886297" y="4302"/>
                  <a:pt x="3124151" y="5450"/>
                  <a:pt x="3362388" y="861"/>
                </a:cubicBezTo>
                <a:close/>
              </a:path>
            </a:pathLst>
          </a:cu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82C44C-F53C-F1AC-31E6-9574CFB47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95426"/>
            <a:ext cx="3220880" cy="4024310"/>
          </a:xfrm>
        </p:spPr>
        <p:txBody>
          <a:bodyPr>
            <a:normAutofit/>
          </a:bodyPr>
          <a:lstStyle/>
          <a:p>
            <a:r>
              <a:rPr lang="de-DE" sz="3600" dirty="0"/>
              <a:t>The Sublime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2A7037F0-5E56-7DE5-85C6-386AEFAE91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9887357"/>
              </p:ext>
            </p:extLst>
          </p:nvPr>
        </p:nvGraphicFramePr>
        <p:xfrm>
          <a:off x="4702547" y="838199"/>
          <a:ext cx="6651253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0263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9476D97-179D-43E4-BC21-A8BB8D6484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4F1D9C8-3209-401A-B0EF-676100854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711" y="-10199"/>
            <a:ext cx="4316879" cy="6366549"/>
          </a:xfrm>
          <a:custGeom>
            <a:avLst/>
            <a:gdLst>
              <a:gd name="connsiteX0" fmla="*/ 6798 w 4316879"/>
              <a:gd name="connsiteY0" fmla="*/ 0 h 6366549"/>
              <a:gd name="connsiteX1" fmla="*/ 4316879 w 4316879"/>
              <a:gd name="connsiteY1" fmla="*/ 0 h 6366549"/>
              <a:gd name="connsiteX2" fmla="*/ 3891991 w 4316879"/>
              <a:gd name="connsiteY2" fmla="*/ 2600327 h 6366549"/>
              <a:gd name="connsiteX3" fmla="*/ 3222363 w 4316879"/>
              <a:gd name="connsiteY3" fmla="*/ 4700982 h 6366549"/>
              <a:gd name="connsiteX4" fmla="*/ 3205370 w 4316879"/>
              <a:gd name="connsiteY4" fmla="*/ 4340675 h 6366549"/>
              <a:gd name="connsiteX5" fmla="*/ 3042212 w 4316879"/>
              <a:gd name="connsiteY5" fmla="*/ 5013701 h 6366549"/>
              <a:gd name="connsiteX6" fmla="*/ 2926642 w 4316879"/>
              <a:gd name="connsiteY6" fmla="*/ 4904929 h 6366549"/>
              <a:gd name="connsiteX7" fmla="*/ 2627520 w 4316879"/>
              <a:gd name="connsiteY7" fmla="*/ 5829489 h 6366549"/>
              <a:gd name="connsiteX8" fmla="*/ 2647914 w 4316879"/>
              <a:gd name="connsiteY8" fmla="*/ 5044291 h 6366549"/>
              <a:gd name="connsiteX9" fmla="*/ 2556136 w 4316879"/>
              <a:gd name="connsiteY9" fmla="*/ 5183656 h 6366549"/>
              <a:gd name="connsiteX10" fmla="*/ 2413373 w 4316879"/>
              <a:gd name="connsiteY10" fmla="*/ 5251639 h 6366549"/>
              <a:gd name="connsiteX11" fmla="*/ 2284207 w 4316879"/>
              <a:gd name="connsiteY11" fmla="*/ 5329817 h 6366549"/>
              <a:gd name="connsiteX12" fmla="*/ 1842322 w 4316879"/>
              <a:gd name="connsiteY12" fmla="*/ 5975649 h 6366549"/>
              <a:gd name="connsiteX13" fmla="*/ 1638375 w 4316879"/>
              <a:gd name="connsiteY13" fmla="*/ 6366549 h 6366549"/>
              <a:gd name="connsiteX14" fmla="*/ 1492214 w 4316879"/>
              <a:gd name="connsiteY14" fmla="*/ 4697581 h 6366549"/>
              <a:gd name="connsiteX15" fmla="*/ 1475217 w 4316879"/>
              <a:gd name="connsiteY15" fmla="*/ 5367209 h 6366549"/>
              <a:gd name="connsiteX16" fmla="*/ 1468419 w 4316879"/>
              <a:gd name="connsiteY16" fmla="*/ 5479378 h 6366549"/>
              <a:gd name="connsiteX17" fmla="*/ 1397039 w 4316879"/>
              <a:gd name="connsiteY17" fmla="*/ 5550761 h 6366549"/>
              <a:gd name="connsiteX18" fmla="*/ 1329057 w 4316879"/>
              <a:gd name="connsiteY18" fmla="*/ 5492974 h 6366549"/>
              <a:gd name="connsiteX19" fmla="*/ 1315460 w 4316879"/>
              <a:gd name="connsiteY19" fmla="*/ 5251639 h 6366549"/>
              <a:gd name="connsiteX20" fmla="*/ 1271270 w 4316879"/>
              <a:gd name="connsiteY20" fmla="*/ 5027297 h 6366549"/>
              <a:gd name="connsiteX21" fmla="*/ 1179496 w 4316879"/>
              <a:gd name="connsiteY21" fmla="*/ 4707780 h 6366549"/>
              <a:gd name="connsiteX22" fmla="*/ 1108112 w 4316879"/>
              <a:gd name="connsiteY22" fmla="*/ 4316880 h 6366549"/>
              <a:gd name="connsiteX23" fmla="*/ 1074121 w 4316879"/>
              <a:gd name="connsiteY23" fmla="*/ 5068086 h 6366549"/>
              <a:gd name="connsiteX24" fmla="*/ 995943 w 4316879"/>
              <a:gd name="connsiteY24" fmla="*/ 4779160 h 6366549"/>
              <a:gd name="connsiteX25" fmla="*/ 958551 w 4316879"/>
              <a:gd name="connsiteY25" fmla="*/ 4463044 h 6366549"/>
              <a:gd name="connsiteX26" fmla="*/ 904165 w 4316879"/>
              <a:gd name="connsiteY26" fmla="*/ 4174117 h 6366549"/>
              <a:gd name="connsiteX27" fmla="*/ 829385 w 4316879"/>
              <a:gd name="connsiteY27" fmla="*/ 3891992 h 6366549"/>
              <a:gd name="connsiteX28" fmla="*/ 710417 w 4316879"/>
              <a:gd name="connsiteY28" fmla="*/ 4683984 h 6366549"/>
              <a:gd name="connsiteX29" fmla="*/ 628839 w 4316879"/>
              <a:gd name="connsiteY29" fmla="*/ 4469842 h 6366549"/>
              <a:gd name="connsiteX30" fmla="*/ 584648 w 4316879"/>
              <a:gd name="connsiteY30" fmla="*/ 4395061 h 6366549"/>
              <a:gd name="connsiteX31" fmla="*/ 496271 w 4316879"/>
              <a:gd name="connsiteY31" fmla="*/ 4449447 h 6366549"/>
              <a:gd name="connsiteX32" fmla="*/ 356909 w 4316879"/>
              <a:gd name="connsiteY32" fmla="*/ 4945718 h 6366549"/>
              <a:gd name="connsiteX33" fmla="*/ 292324 w 4316879"/>
              <a:gd name="connsiteY33" fmla="*/ 5227843 h 6366549"/>
              <a:gd name="connsiteX34" fmla="*/ 105375 w 4316879"/>
              <a:gd name="connsiteY34" fmla="*/ 4228503 h 6366549"/>
              <a:gd name="connsiteX35" fmla="*/ 13597 w 4316879"/>
              <a:gd name="connsiteY35" fmla="*/ 1138706 h 6366549"/>
              <a:gd name="connsiteX36" fmla="*/ 6798 w 4316879"/>
              <a:gd name="connsiteY36" fmla="*/ 6798 h 636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316879" h="6366549">
                <a:moveTo>
                  <a:pt x="6798" y="0"/>
                </a:moveTo>
                <a:lnTo>
                  <a:pt x="4316879" y="0"/>
                </a:lnTo>
                <a:cubicBezTo>
                  <a:pt x="4204710" y="747806"/>
                  <a:pt x="3987167" y="2076863"/>
                  <a:pt x="3891991" y="2600327"/>
                </a:cubicBezTo>
                <a:cubicBezTo>
                  <a:pt x="3834204" y="2913046"/>
                  <a:pt x="3307343" y="4663590"/>
                  <a:pt x="3222363" y="4700982"/>
                </a:cubicBezTo>
                <a:cubicBezTo>
                  <a:pt x="3164580" y="4585412"/>
                  <a:pt x="3266554" y="4466441"/>
                  <a:pt x="3205370" y="4340675"/>
                </a:cubicBezTo>
                <a:cubicBezTo>
                  <a:pt x="3072802" y="4554818"/>
                  <a:pt x="3130589" y="4806353"/>
                  <a:pt x="3042212" y="5013701"/>
                </a:cubicBezTo>
                <a:cubicBezTo>
                  <a:pt x="2960633" y="5010300"/>
                  <a:pt x="2981028" y="4921923"/>
                  <a:pt x="2926642" y="4904929"/>
                </a:cubicBezTo>
                <a:cubicBezTo>
                  <a:pt x="2763484" y="5299226"/>
                  <a:pt x="2770283" y="5428393"/>
                  <a:pt x="2627520" y="5829489"/>
                </a:cubicBezTo>
                <a:cubicBezTo>
                  <a:pt x="2569733" y="5465781"/>
                  <a:pt x="2630917" y="5414796"/>
                  <a:pt x="2647914" y="5044291"/>
                </a:cubicBezTo>
                <a:cubicBezTo>
                  <a:pt x="2573134" y="5078282"/>
                  <a:pt x="2583329" y="5139466"/>
                  <a:pt x="2556136" y="5183656"/>
                </a:cubicBezTo>
                <a:cubicBezTo>
                  <a:pt x="2522145" y="5241440"/>
                  <a:pt x="2494952" y="5285630"/>
                  <a:pt x="2413373" y="5251639"/>
                </a:cubicBezTo>
                <a:cubicBezTo>
                  <a:pt x="2335196" y="5217648"/>
                  <a:pt x="2314801" y="5265235"/>
                  <a:pt x="2284207" y="5329817"/>
                </a:cubicBezTo>
                <a:cubicBezTo>
                  <a:pt x="2206029" y="5503174"/>
                  <a:pt x="2005480" y="6043631"/>
                  <a:pt x="1842322" y="5975649"/>
                </a:cubicBezTo>
                <a:cubicBezTo>
                  <a:pt x="1764144" y="6050430"/>
                  <a:pt x="1743749" y="6271374"/>
                  <a:pt x="1638375" y="6366549"/>
                </a:cubicBezTo>
                <a:cubicBezTo>
                  <a:pt x="1583989" y="5639138"/>
                  <a:pt x="1634977" y="5401200"/>
                  <a:pt x="1492214" y="4697581"/>
                </a:cubicBezTo>
                <a:cubicBezTo>
                  <a:pt x="1499013" y="4921923"/>
                  <a:pt x="1434428" y="5142867"/>
                  <a:pt x="1475217" y="5367209"/>
                </a:cubicBezTo>
                <a:cubicBezTo>
                  <a:pt x="1482015" y="5404597"/>
                  <a:pt x="1475217" y="5441989"/>
                  <a:pt x="1468419" y="5479378"/>
                </a:cubicBezTo>
                <a:cubicBezTo>
                  <a:pt x="1461621" y="5516770"/>
                  <a:pt x="1444627" y="5550761"/>
                  <a:pt x="1397039" y="5550761"/>
                </a:cubicBezTo>
                <a:cubicBezTo>
                  <a:pt x="1359647" y="5547360"/>
                  <a:pt x="1342653" y="5520167"/>
                  <a:pt x="1329057" y="5492974"/>
                </a:cubicBezTo>
                <a:cubicBezTo>
                  <a:pt x="1288267" y="5411396"/>
                  <a:pt x="1278068" y="5329817"/>
                  <a:pt x="1315460" y="5251639"/>
                </a:cubicBezTo>
                <a:cubicBezTo>
                  <a:pt x="1356250" y="5163262"/>
                  <a:pt x="1346051" y="5095279"/>
                  <a:pt x="1271270" y="5027297"/>
                </a:cubicBezTo>
                <a:cubicBezTo>
                  <a:pt x="1176095" y="4938920"/>
                  <a:pt x="1210086" y="4813151"/>
                  <a:pt x="1179496" y="4707780"/>
                </a:cubicBezTo>
                <a:cubicBezTo>
                  <a:pt x="1145505" y="4592210"/>
                  <a:pt x="1165899" y="4466441"/>
                  <a:pt x="1108112" y="4316880"/>
                </a:cubicBezTo>
                <a:cubicBezTo>
                  <a:pt x="1040130" y="4575213"/>
                  <a:pt x="1138706" y="4809754"/>
                  <a:pt x="1074121" y="5068086"/>
                </a:cubicBezTo>
                <a:cubicBezTo>
                  <a:pt x="985744" y="4962712"/>
                  <a:pt x="1009540" y="4864139"/>
                  <a:pt x="995943" y="4779160"/>
                </a:cubicBezTo>
                <a:cubicBezTo>
                  <a:pt x="982347" y="4673789"/>
                  <a:pt x="975549" y="4568414"/>
                  <a:pt x="958551" y="4463044"/>
                </a:cubicBezTo>
                <a:cubicBezTo>
                  <a:pt x="944955" y="4367868"/>
                  <a:pt x="921163" y="4272693"/>
                  <a:pt x="904165" y="4174117"/>
                </a:cubicBezTo>
                <a:cubicBezTo>
                  <a:pt x="887172" y="4078941"/>
                  <a:pt x="907566" y="3980369"/>
                  <a:pt x="829385" y="3891992"/>
                </a:cubicBezTo>
                <a:cubicBezTo>
                  <a:pt x="676426" y="4133327"/>
                  <a:pt x="747806" y="4405257"/>
                  <a:pt x="710417" y="4683984"/>
                </a:cubicBezTo>
                <a:cubicBezTo>
                  <a:pt x="635637" y="4612605"/>
                  <a:pt x="649233" y="4534423"/>
                  <a:pt x="628839" y="4469842"/>
                </a:cubicBezTo>
                <a:cubicBezTo>
                  <a:pt x="618639" y="4439248"/>
                  <a:pt x="618639" y="4405257"/>
                  <a:pt x="584648" y="4395061"/>
                </a:cubicBezTo>
                <a:cubicBezTo>
                  <a:pt x="537061" y="4384862"/>
                  <a:pt x="509868" y="4415456"/>
                  <a:pt x="496271" y="4449447"/>
                </a:cubicBezTo>
                <a:cubicBezTo>
                  <a:pt x="428289" y="4609204"/>
                  <a:pt x="390900" y="4775762"/>
                  <a:pt x="356909" y="4945718"/>
                </a:cubicBezTo>
                <a:cubicBezTo>
                  <a:pt x="339912" y="5040894"/>
                  <a:pt x="350111" y="5142867"/>
                  <a:pt x="292324" y="5227843"/>
                </a:cubicBezTo>
                <a:cubicBezTo>
                  <a:pt x="44190" y="4918525"/>
                  <a:pt x="91778" y="4575213"/>
                  <a:pt x="105375" y="4228503"/>
                </a:cubicBezTo>
                <a:cubicBezTo>
                  <a:pt x="129167" y="3664249"/>
                  <a:pt x="40790" y="1604384"/>
                  <a:pt x="13597" y="1138706"/>
                </a:cubicBezTo>
                <a:cubicBezTo>
                  <a:pt x="-6798" y="761403"/>
                  <a:pt x="0" y="384102"/>
                  <a:pt x="6798" y="6798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32A2A4B-ECF0-B4F4-4EF2-59946BB27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029" y="141816"/>
            <a:ext cx="4410075" cy="3977592"/>
          </a:xfrm>
        </p:spPr>
        <p:txBody>
          <a:bodyPr>
            <a:normAutofit/>
          </a:bodyPr>
          <a:lstStyle/>
          <a:p>
            <a:r>
              <a:rPr lang="de-DE" sz="3600" dirty="0"/>
              <a:t>Adventure </a:t>
            </a:r>
            <a:r>
              <a:rPr lang="de-DE" sz="3600" dirty="0" err="1"/>
              <a:t>as</a:t>
            </a:r>
            <a:r>
              <a:rPr lang="de-DE" sz="3600" dirty="0"/>
              <a:t> Resistance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57D5D50B-56C2-8596-6613-3B427B6CFB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6927612"/>
              </p:ext>
            </p:extLst>
          </p:nvPr>
        </p:nvGraphicFramePr>
        <p:xfrm>
          <a:off x="4633041" y="643466"/>
          <a:ext cx="6720759" cy="5573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4245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55A04F75-79E1-42E2-94A3-5B432E019B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070" y="1780058"/>
            <a:ext cx="3781618" cy="289914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BB08B8D-D49D-19EE-FF3F-E9377E103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941" y="2620477"/>
            <a:ext cx="3010737" cy="1497475"/>
          </a:xfrm>
        </p:spPr>
        <p:txBody>
          <a:bodyPr>
            <a:normAutofit/>
          </a:bodyPr>
          <a:lstStyle/>
          <a:p>
            <a:r>
              <a:rPr lang="de-DE" sz="2800">
                <a:solidFill>
                  <a:schemeClr val="bg1"/>
                </a:solidFill>
              </a:rPr>
              <a:t>Conquest of the Self </a:t>
            </a:r>
          </a:p>
        </p:txBody>
      </p:sp>
      <p:graphicFrame>
        <p:nvGraphicFramePr>
          <p:cNvPr id="22" name="Inhaltsplatzhalter 2">
            <a:extLst>
              <a:ext uri="{FF2B5EF4-FFF2-40B4-BE49-F238E27FC236}">
                <a16:creationId xmlns:a16="http://schemas.microsoft.com/office/drawing/2014/main" id="{DEE45113-15EE-7F3D-B7A8-1464EBB4D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0458506"/>
              </p:ext>
            </p:extLst>
          </p:nvPr>
        </p:nvGraphicFramePr>
        <p:xfrm>
          <a:off x="4702547" y="838199"/>
          <a:ext cx="6651253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2426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93C267-E2AC-8051-6A36-B6854375C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Discussion</a:t>
            </a:r>
            <a:r>
              <a:rPr lang="de-DE" dirty="0"/>
              <a:t> 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E0E23C8C-5505-EFA5-B454-AC06D158F3F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011680"/>
          <a:ext cx="10515600" cy="416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7455763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Macintosh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Elephant</vt:lpstr>
      <vt:lpstr>BrushVTI</vt:lpstr>
      <vt:lpstr>No Picnic on Mount Kenya</vt:lpstr>
      <vt:lpstr>Outline </vt:lpstr>
      <vt:lpstr>The Sublime</vt:lpstr>
      <vt:lpstr>Adventure as Resistance</vt:lpstr>
      <vt:lpstr>Conquest of the Self </vt:lpstr>
      <vt:lpstr>Discussion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 Stedtler</dc:creator>
  <cp:lastModifiedBy>9vfontc22q@goetheuniversitaet.onmicrosoft.com</cp:lastModifiedBy>
  <cp:revision>1</cp:revision>
  <dcterms:created xsi:type="dcterms:W3CDTF">2025-06-17T17:15:30Z</dcterms:created>
  <dcterms:modified xsi:type="dcterms:W3CDTF">2025-06-19T09:32:46Z</dcterms:modified>
</cp:coreProperties>
</file>