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84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61" r:id="rId24"/>
    <p:sldId id="262" r:id="rId25"/>
    <p:sldId id="273" r:id="rId26"/>
    <p:sldId id="272" r:id="rId27"/>
    <p:sldId id="274" r:id="rId28"/>
    <p:sldId id="276" r:id="rId29"/>
    <p:sldId id="275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3"/>
    <p:restoredTop sz="95748"/>
  </p:normalViewPr>
  <p:slideViewPr>
    <p:cSldViewPr snapToGrid="0" snapToObjects="1">
      <p:cViewPr>
        <p:scale>
          <a:sx n="55" d="100"/>
          <a:sy n="55" d="100"/>
        </p:scale>
        <p:origin x="1224" y="1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FAB423-7BCA-4E48-9830-DA45DD10A51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6717A89-5EA0-46DE-AF75-37B01EC098FD}">
      <dgm:prSet/>
      <dgm:spPr/>
      <dgm:t>
        <a:bodyPr/>
        <a:lstStyle/>
        <a:p>
          <a:r>
            <a:rPr lang="de-DE" dirty="0"/>
            <a:t>Wie heißt du?</a:t>
          </a:r>
          <a:endParaRPr lang="en-US" dirty="0"/>
        </a:p>
      </dgm:t>
    </dgm:pt>
    <dgm:pt modelId="{153532A5-F4F7-40E5-AB06-A756DC70CBC6}" type="parTrans" cxnId="{9FA70A19-3FC1-4733-AE62-734CCD836AB7}">
      <dgm:prSet/>
      <dgm:spPr/>
      <dgm:t>
        <a:bodyPr/>
        <a:lstStyle/>
        <a:p>
          <a:endParaRPr lang="en-US"/>
        </a:p>
      </dgm:t>
    </dgm:pt>
    <dgm:pt modelId="{F0F4C083-57BA-468F-9947-70CF0CF141FB}" type="sibTrans" cxnId="{9FA70A19-3FC1-4733-AE62-734CCD836AB7}">
      <dgm:prSet/>
      <dgm:spPr/>
      <dgm:t>
        <a:bodyPr/>
        <a:lstStyle/>
        <a:p>
          <a:endParaRPr lang="en-US"/>
        </a:p>
      </dgm:t>
    </dgm:pt>
    <dgm:pt modelId="{4C26343C-D3A0-44C8-BCA6-AA2D83652E09}">
      <dgm:prSet/>
      <dgm:spPr/>
      <dgm:t>
        <a:bodyPr/>
        <a:lstStyle/>
        <a:p>
          <a:r>
            <a:rPr lang="de-DE"/>
            <a:t>Wie alt bist du?</a:t>
          </a:r>
          <a:endParaRPr lang="en-US"/>
        </a:p>
      </dgm:t>
    </dgm:pt>
    <dgm:pt modelId="{DE8F85F7-1B81-4AE7-B62D-5D60EB1F24FA}" type="parTrans" cxnId="{03118718-B640-4111-AC0A-140348853FA1}">
      <dgm:prSet/>
      <dgm:spPr/>
      <dgm:t>
        <a:bodyPr/>
        <a:lstStyle/>
        <a:p>
          <a:endParaRPr lang="en-US"/>
        </a:p>
      </dgm:t>
    </dgm:pt>
    <dgm:pt modelId="{BE1CE5EE-F208-4F8D-A311-FE01C142E41B}" type="sibTrans" cxnId="{03118718-B640-4111-AC0A-140348853FA1}">
      <dgm:prSet/>
      <dgm:spPr/>
      <dgm:t>
        <a:bodyPr/>
        <a:lstStyle/>
        <a:p>
          <a:endParaRPr lang="en-US"/>
        </a:p>
      </dgm:t>
    </dgm:pt>
    <dgm:pt modelId="{226266D0-C235-461B-9961-49C3F0936CCB}">
      <dgm:prSet/>
      <dgm:spPr/>
      <dgm:t>
        <a:bodyPr/>
        <a:lstStyle/>
        <a:p>
          <a:r>
            <a:rPr lang="de-DE"/>
            <a:t>Hast du Geschwister?</a:t>
          </a:r>
          <a:endParaRPr lang="en-US"/>
        </a:p>
      </dgm:t>
    </dgm:pt>
    <dgm:pt modelId="{063BE24A-8494-4086-8D36-EC179277C4D9}" type="parTrans" cxnId="{AF2BFF65-A923-4FEB-94BB-BF5C6A82C308}">
      <dgm:prSet/>
      <dgm:spPr/>
      <dgm:t>
        <a:bodyPr/>
        <a:lstStyle/>
        <a:p>
          <a:endParaRPr lang="en-US"/>
        </a:p>
      </dgm:t>
    </dgm:pt>
    <dgm:pt modelId="{53FC960B-6341-4FFB-A17C-F771E696A574}" type="sibTrans" cxnId="{AF2BFF65-A923-4FEB-94BB-BF5C6A82C308}">
      <dgm:prSet/>
      <dgm:spPr/>
      <dgm:t>
        <a:bodyPr/>
        <a:lstStyle/>
        <a:p>
          <a:endParaRPr lang="en-US"/>
        </a:p>
      </dgm:t>
    </dgm:pt>
    <dgm:pt modelId="{6E202A60-DEF3-469D-A674-4C73737D302D}">
      <dgm:prSet/>
      <dgm:spPr/>
      <dgm:t>
        <a:bodyPr/>
        <a:lstStyle/>
        <a:p>
          <a:r>
            <a:rPr lang="de-DE"/>
            <a:t>Was ist dein Lieblingsessen?</a:t>
          </a:r>
          <a:endParaRPr lang="en-US"/>
        </a:p>
      </dgm:t>
    </dgm:pt>
    <dgm:pt modelId="{BCADB334-7858-4191-9DCD-895915DC2D72}" type="parTrans" cxnId="{0B88B134-2D78-4191-8FF1-4D790DF069C9}">
      <dgm:prSet/>
      <dgm:spPr/>
      <dgm:t>
        <a:bodyPr/>
        <a:lstStyle/>
        <a:p>
          <a:endParaRPr lang="en-US"/>
        </a:p>
      </dgm:t>
    </dgm:pt>
    <dgm:pt modelId="{00BAD22F-F3D4-4A77-ABA5-701D240BEAEC}" type="sibTrans" cxnId="{0B88B134-2D78-4191-8FF1-4D790DF069C9}">
      <dgm:prSet/>
      <dgm:spPr/>
      <dgm:t>
        <a:bodyPr/>
        <a:lstStyle/>
        <a:p>
          <a:endParaRPr lang="en-US"/>
        </a:p>
      </dgm:t>
    </dgm:pt>
    <dgm:pt modelId="{472098B3-FD8B-4931-BD82-1D3E63CBA008}">
      <dgm:prSet/>
      <dgm:spPr/>
      <dgm:t>
        <a:bodyPr/>
        <a:lstStyle/>
        <a:p>
          <a:r>
            <a:rPr lang="de-DE"/>
            <a:t>Wo warst du das letzte Mal im Urlaub? </a:t>
          </a:r>
          <a:endParaRPr lang="en-US"/>
        </a:p>
      </dgm:t>
    </dgm:pt>
    <dgm:pt modelId="{11A3221D-437E-4368-B4BF-A7FF903CF597}" type="parTrans" cxnId="{1FC6A2C9-7727-4480-B2F1-394718F0A3F5}">
      <dgm:prSet/>
      <dgm:spPr/>
      <dgm:t>
        <a:bodyPr/>
        <a:lstStyle/>
        <a:p>
          <a:endParaRPr lang="en-US"/>
        </a:p>
      </dgm:t>
    </dgm:pt>
    <dgm:pt modelId="{DBAFC64E-19EC-4D3B-B112-0B9047E9578F}" type="sibTrans" cxnId="{1FC6A2C9-7727-4480-B2F1-394718F0A3F5}">
      <dgm:prSet/>
      <dgm:spPr/>
      <dgm:t>
        <a:bodyPr/>
        <a:lstStyle/>
        <a:p>
          <a:endParaRPr lang="en-US"/>
        </a:p>
      </dgm:t>
    </dgm:pt>
    <dgm:pt modelId="{4FC03482-8454-A24F-B643-10FC2FAE3904}" type="pres">
      <dgm:prSet presAssocID="{E5FAB423-7BCA-4E48-9830-DA45DD10A513}" presName="linear" presStyleCnt="0">
        <dgm:presLayoutVars>
          <dgm:animLvl val="lvl"/>
          <dgm:resizeHandles val="exact"/>
        </dgm:presLayoutVars>
      </dgm:prSet>
      <dgm:spPr/>
    </dgm:pt>
    <dgm:pt modelId="{00B76FDA-D592-5643-9ECE-57F1B65D6D10}" type="pres">
      <dgm:prSet presAssocID="{E6717A89-5EA0-46DE-AF75-37B01EC098F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AFD3469-0C69-C74F-A0FA-632CDD88A281}" type="pres">
      <dgm:prSet presAssocID="{F0F4C083-57BA-468F-9947-70CF0CF141FB}" presName="spacer" presStyleCnt="0"/>
      <dgm:spPr/>
    </dgm:pt>
    <dgm:pt modelId="{DE73EBF5-B717-3C47-A004-D95E0FACF5B5}" type="pres">
      <dgm:prSet presAssocID="{4C26343C-D3A0-44C8-BCA6-AA2D83652E0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0731300-A60B-7C45-8E8A-F373301FB4DC}" type="pres">
      <dgm:prSet presAssocID="{BE1CE5EE-F208-4F8D-A311-FE01C142E41B}" presName="spacer" presStyleCnt="0"/>
      <dgm:spPr/>
    </dgm:pt>
    <dgm:pt modelId="{60ECABA2-A72F-AB41-8670-07C388EF3D74}" type="pres">
      <dgm:prSet presAssocID="{226266D0-C235-461B-9961-49C3F0936CC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6116684-FAC6-A245-8400-D13A808560C1}" type="pres">
      <dgm:prSet presAssocID="{53FC960B-6341-4FFB-A17C-F771E696A574}" presName="spacer" presStyleCnt="0"/>
      <dgm:spPr/>
    </dgm:pt>
    <dgm:pt modelId="{5C71A4D2-8AE3-CB42-A528-AB9E70AE95F2}" type="pres">
      <dgm:prSet presAssocID="{6E202A60-DEF3-469D-A674-4C73737D302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07A9B9-1E78-CF42-9785-776E28523AA8}" type="pres">
      <dgm:prSet presAssocID="{00BAD22F-F3D4-4A77-ABA5-701D240BEAEC}" presName="spacer" presStyleCnt="0"/>
      <dgm:spPr/>
    </dgm:pt>
    <dgm:pt modelId="{27AFE92F-9E66-024B-9206-19C8AA129CE2}" type="pres">
      <dgm:prSet presAssocID="{472098B3-FD8B-4931-BD82-1D3E63CBA00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3118718-B640-4111-AC0A-140348853FA1}" srcId="{E5FAB423-7BCA-4E48-9830-DA45DD10A513}" destId="{4C26343C-D3A0-44C8-BCA6-AA2D83652E09}" srcOrd="1" destOrd="0" parTransId="{DE8F85F7-1B81-4AE7-B62D-5D60EB1F24FA}" sibTransId="{BE1CE5EE-F208-4F8D-A311-FE01C142E41B}"/>
    <dgm:cxn modelId="{9FA70A19-3FC1-4733-AE62-734CCD836AB7}" srcId="{E5FAB423-7BCA-4E48-9830-DA45DD10A513}" destId="{E6717A89-5EA0-46DE-AF75-37B01EC098FD}" srcOrd="0" destOrd="0" parTransId="{153532A5-F4F7-40E5-AB06-A756DC70CBC6}" sibTransId="{F0F4C083-57BA-468F-9947-70CF0CF141FB}"/>
    <dgm:cxn modelId="{0B88B134-2D78-4191-8FF1-4D790DF069C9}" srcId="{E5FAB423-7BCA-4E48-9830-DA45DD10A513}" destId="{6E202A60-DEF3-469D-A674-4C73737D302D}" srcOrd="3" destOrd="0" parTransId="{BCADB334-7858-4191-9DCD-895915DC2D72}" sibTransId="{00BAD22F-F3D4-4A77-ABA5-701D240BEAEC}"/>
    <dgm:cxn modelId="{3E486D43-E577-F74F-A766-6B2AD9D8BA11}" type="presOf" srcId="{472098B3-FD8B-4931-BD82-1D3E63CBA008}" destId="{27AFE92F-9E66-024B-9206-19C8AA129CE2}" srcOrd="0" destOrd="0" presId="urn:microsoft.com/office/officeart/2005/8/layout/vList2"/>
    <dgm:cxn modelId="{67687A43-73D3-6846-B1E3-D9B8B06C5799}" type="presOf" srcId="{4C26343C-D3A0-44C8-BCA6-AA2D83652E09}" destId="{DE73EBF5-B717-3C47-A004-D95E0FACF5B5}" srcOrd="0" destOrd="0" presId="urn:microsoft.com/office/officeart/2005/8/layout/vList2"/>
    <dgm:cxn modelId="{AF2BFF65-A923-4FEB-94BB-BF5C6A82C308}" srcId="{E5FAB423-7BCA-4E48-9830-DA45DD10A513}" destId="{226266D0-C235-461B-9961-49C3F0936CCB}" srcOrd="2" destOrd="0" parTransId="{063BE24A-8494-4086-8D36-EC179277C4D9}" sibTransId="{53FC960B-6341-4FFB-A17C-F771E696A574}"/>
    <dgm:cxn modelId="{1FC6A2C9-7727-4480-B2F1-394718F0A3F5}" srcId="{E5FAB423-7BCA-4E48-9830-DA45DD10A513}" destId="{472098B3-FD8B-4931-BD82-1D3E63CBA008}" srcOrd="4" destOrd="0" parTransId="{11A3221D-437E-4368-B4BF-A7FF903CF597}" sibTransId="{DBAFC64E-19EC-4D3B-B112-0B9047E9578F}"/>
    <dgm:cxn modelId="{4F591ACE-4709-F843-950B-F20ED8847BDF}" type="presOf" srcId="{E6717A89-5EA0-46DE-AF75-37B01EC098FD}" destId="{00B76FDA-D592-5643-9ECE-57F1B65D6D10}" srcOrd="0" destOrd="0" presId="urn:microsoft.com/office/officeart/2005/8/layout/vList2"/>
    <dgm:cxn modelId="{3AE26CD0-6D43-D04E-BE80-CC0E2D7241DC}" type="presOf" srcId="{E5FAB423-7BCA-4E48-9830-DA45DD10A513}" destId="{4FC03482-8454-A24F-B643-10FC2FAE3904}" srcOrd="0" destOrd="0" presId="urn:microsoft.com/office/officeart/2005/8/layout/vList2"/>
    <dgm:cxn modelId="{BA835EF1-C3D6-F54E-B4D4-2290EDF91836}" type="presOf" srcId="{226266D0-C235-461B-9961-49C3F0936CCB}" destId="{60ECABA2-A72F-AB41-8670-07C388EF3D74}" srcOrd="0" destOrd="0" presId="urn:microsoft.com/office/officeart/2005/8/layout/vList2"/>
    <dgm:cxn modelId="{EA64D5F2-FABA-AE42-A862-43852048C1D4}" type="presOf" srcId="{6E202A60-DEF3-469D-A674-4C73737D302D}" destId="{5C71A4D2-8AE3-CB42-A528-AB9E70AE95F2}" srcOrd="0" destOrd="0" presId="urn:microsoft.com/office/officeart/2005/8/layout/vList2"/>
    <dgm:cxn modelId="{1EE636E1-D75D-F840-9509-2B84F2EAB30B}" type="presParOf" srcId="{4FC03482-8454-A24F-B643-10FC2FAE3904}" destId="{00B76FDA-D592-5643-9ECE-57F1B65D6D10}" srcOrd="0" destOrd="0" presId="urn:microsoft.com/office/officeart/2005/8/layout/vList2"/>
    <dgm:cxn modelId="{289E68EA-F8CA-DC43-AFDD-2C224CD079A4}" type="presParOf" srcId="{4FC03482-8454-A24F-B643-10FC2FAE3904}" destId="{8AFD3469-0C69-C74F-A0FA-632CDD88A281}" srcOrd="1" destOrd="0" presId="urn:microsoft.com/office/officeart/2005/8/layout/vList2"/>
    <dgm:cxn modelId="{0749518B-A305-D741-9720-AA8EC1C00A16}" type="presParOf" srcId="{4FC03482-8454-A24F-B643-10FC2FAE3904}" destId="{DE73EBF5-B717-3C47-A004-D95E0FACF5B5}" srcOrd="2" destOrd="0" presId="urn:microsoft.com/office/officeart/2005/8/layout/vList2"/>
    <dgm:cxn modelId="{5DD0E0CA-4702-D647-83F9-EB5406649B2A}" type="presParOf" srcId="{4FC03482-8454-A24F-B643-10FC2FAE3904}" destId="{90731300-A60B-7C45-8E8A-F373301FB4DC}" srcOrd="3" destOrd="0" presId="urn:microsoft.com/office/officeart/2005/8/layout/vList2"/>
    <dgm:cxn modelId="{2C8F1A08-A0EF-0648-B7D4-7CCB70B959FB}" type="presParOf" srcId="{4FC03482-8454-A24F-B643-10FC2FAE3904}" destId="{60ECABA2-A72F-AB41-8670-07C388EF3D74}" srcOrd="4" destOrd="0" presId="urn:microsoft.com/office/officeart/2005/8/layout/vList2"/>
    <dgm:cxn modelId="{261D5621-8AB4-1844-9BAE-ED05745012D9}" type="presParOf" srcId="{4FC03482-8454-A24F-B643-10FC2FAE3904}" destId="{76116684-FAC6-A245-8400-D13A808560C1}" srcOrd="5" destOrd="0" presId="urn:microsoft.com/office/officeart/2005/8/layout/vList2"/>
    <dgm:cxn modelId="{77B12E93-4103-0D4E-99B7-BE9B2A786C71}" type="presParOf" srcId="{4FC03482-8454-A24F-B643-10FC2FAE3904}" destId="{5C71A4D2-8AE3-CB42-A528-AB9E70AE95F2}" srcOrd="6" destOrd="0" presId="urn:microsoft.com/office/officeart/2005/8/layout/vList2"/>
    <dgm:cxn modelId="{FF09DB8A-9FA0-594B-979B-359051A8E6CF}" type="presParOf" srcId="{4FC03482-8454-A24F-B643-10FC2FAE3904}" destId="{E507A9B9-1E78-CF42-9785-776E28523AA8}" srcOrd="7" destOrd="0" presId="urn:microsoft.com/office/officeart/2005/8/layout/vList2"/>
    <dgm:cxn modelId="{9F135E6B-97FF-DF4B-AEDF-2E91D579282C}" type="presParOf" srcId="{4FC03482-8454-A24F-B643-10FC2FAE3904}" destId="{27AFE92F-9E66-024B-9206-19C8AA129CE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FAB423-7BCA-4E48-9830-DA45DD10A51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6717A89-5EA0-46DE-AF75-37B01EC098FD}">
      <dgm:prSet/>
      <dgm:spPr/>
      <dgm:t>
        <a:bodyPr/>
        <a:lstStyle/>
        <a:p>
          <a:r>
            <a:rPr lang="de-DE" dirty="0"/>
            <a:t>Wie heißt du?</a:t>
          </a:r>
          <a:endParaRPr lang="en-US" dirty="0"/>
        </a:p>
      </dgm:t>
    </dgm:pt>
    <dgm:pt modelId="{153532A5-F4F7-40E5-AB06-A756DC70CBC6}" type="parTrans" cxnId="{9FA70A19-3FC1-4733-AE62-734CCD836AB7}">
      <dgm:prSet/>
      <dgm:spPr/>
      <dgm:t>
        <a:bodyPr/>
        <a:lstStyle/>
        <a:p>
          <a:endParaRPr lang="en-US"/>
        </a:p>
      </dgm:t>
    </dgm:pt>
    <dgm:pt modelId="{F0F4C083-57BA-468F-9947-70CF0CF141FB}" type="sibTrans" cxnId="{9FA70A19-3FC1-4733-AE62-734CCD836AB7}">
      <dgm:prSet/>
      <dgm:spPr/>
      <dgm:t>
        <a:bodyPr/>
        <a:lstStyle/>
        <a:p>
          <a:endParaRPr lang="en-US"/>
        </a:p>
      </dgm:t>
    </dgm:pt>
    <dgm:pt modelId="{4C26343C-D3A0-44C8-BCA6-AA2D83652E09}">
      <dgm:prSet/>
      <dgm:spPr/>
      <dgm:t>
        <a:bodyPr/>
        <a:lstStyle/>
        <a:p>
          <a:r>
            <a:rPr lang="de-DE" dirty="0"/>
            <a:t>Wie alt bist du?</a:t>
          </a:r>
          <a:endParaRPr lang="en-US" dirty="0"/>
        </a:p>
      </dgm:t>
    </dgm:pt>
    <dgm:pt modelId="{DE8F85F7-1B81-4AE7-B62D-5D60EB1F24FA}" type="parTrans" cxnId="{03118718-B640-4111-AC0A-140348853FA1}">
      <dgm:prSet/>
      <dgm:spPr/>
      <dgm:t>
        <a:bodyPr/>
        <a:lstStyle/>
        <a:p>
          <a:endParaRPr lang="en-US"/>
        </a:p>
      </dgm:t>
    </dgm:pt>
    <dgm:pt modelId="{BE1CE5EE-F208-4F8D-A311-FE01C142E41B}" type="sibTrans" cxnId="{03118718-B640-4111-AC0A-140348853FA1}">
      <dgm:prSet/>
      <dgm:spPr/>
      <dgm:t>
        <a:bodyPr/>
        <a:lstStyle/>
        <a:p>
          <a:endParaRPr lang="en-US"/>
        </a:p>
      </dgm:t>
    </dgm:pt>
    <dgm:pt modelId="{226266D0-C235-461B-9961-49C3F0936CCB}">
      <dgm:prSet/>
      <dgm:spPr/>
      <dgm:t>
        <a:bodyPr/>
        <a:lstStyle/>
        <a:p>
          <a:r>
            <a:rPr lang="de-DE"/>
            <a:t>Hast du Geschwister?</a:t>
          </a:r>
          <a:endParaRPr lang="en-US"/>
        </a:p>
      </dgm:t>
    </dgm:pt>
    <dgm:pt modelId="{063BE24A-8494-4086-8D36-EC179277C4D9}" type="parTrans" cxnId="{AF2BFF65-A923-4FEB-94BB-BF5C6A82C308}">
      <dgm:prSet/>
      <dgm:spPr/>
      <dgm:t>
        <a:bodyPr/>
        <a:lstStyle/>
        <a:p>
          <a:endParaRPr lang="en-US"/>
        </a:p>
      </dgm:t>
    </dgm:pt>
    <dgm:pt modelId="{53FC960B-6341-4FFB-A17C-F771E696A574}" type="sibTrans" cxnId="{AF2BFF65-A923-4FEB-94BB-BF5C6A82C308}">
      <dgm:prSet/>
      <dgm:spPr/>
      <dgm:t>
        <a:bodyPr/>
        <a:lstStyle/>
        <a:p>
          <a:endParaRPr lang="en-US"/>
        </a:p>
      </dgm:t>
    </dgm:pt>
    <dgm:pt modelId="{6E202A60-DEF3-469D-A674-4C73737D302D}">
      <dgm:prSet/>
      <dgm:spPr/>
      <dgm:t>
        <a:bodyPr/>
        <a:lstStyle/>
        <a:p>
          <a:r>
            <a:rPr lang="de-DE"/>
            <a:t>Was ist dein Lieblingsessen?</a:t>
          </a:r>
          <a:endParaRPr lang="en-US"/>
        </a:p>
      </dgm:t>
    </dgm:pt>
    <dgm:pt modelId="{BCADB334-7858-4191-9DCD-895915DC2D72}" type="parTrans" cxnId="{0B88B134-2D78-4191-8FF1-4D790DF069C9}">
      <dgm:prSet/>
      <dgm:spPr/>
      <dgm:t>
        <a:bodyPr/>
        <a:lstStyle/>
        <a:p>
          <a:endParaRPr lang="en-US"/>
        </a:p>
      </dgm:t>
    </dgm:pt>
    <dgm:pt modelId="{00BAD22F-F3D4-4A77-ABA5-701D240BEAEC}" type="sibTrans" cxnId="{0B88B134-2D78-4191-8FF1-4D790DF069C9}">
      <dgm:prSet/>
      <dgm:spPr/>
      <dgm:t>
        <a:bodyPr/>
        <a:lstStyle/>
        <a:p>
          <a:endParaRPr lang="en-US"/>
        </a:p>
      </dgm:t>
    </dgm:pt>
    <dgm:pt modelId="{472098B3-FD8B-4931-BD82-1D3E63CBA008}">
      <dgm:prSet/>
      <dgm:spPr/>
      <dgm:t>
        <a:bodyPr/>
        <a:lstStyle/>
        <a:p>
          <a:r>
            <a:rPr lang="de-DE"/>
            <a:t>Wo warst du das letzte Mal im Urlaub? </a:t>
          </a:r>
          <a:endParaRPr lang="en-US"/>
        </a:p>
      </dgm:t>
    </dgm:pt>
    <dgm:pt modelId="{11A3221D-437E-4368-B4BF-A7FF903CF597}" type="parTrans" cxnId="{1FC6A2C9-7727-4480-B2F1-394718F0A3F5}">
      <dgm:prSet/>
      <dgm:spPr/>
      <dgm:t>
        <a:bodyPr/>
        <a:lstStyle/>
        <a:p>
          <a:endParaRPr lang="en-US"/>
        </a:p>
      </dgm:t>
    </dgm:pt>
    <dgm:pt modelId="{DBAFC64E-19EC-4D3B-B112-0B9047E9578F}" type="sibTrans" cxnId="{1FC6A2C9-7727-4480-B2F1-394718F0A3F5}">
      <dgm:prSet/>
      <dgm:spPr/>
      <dgm:t>
        <a:bodyPr/>
        <a:lstStyle/>
        <a:p>
          <a:endParaRPr lang="en-US"/>
        </a:p>
      </dgm:t>
    </dgm:pt>
    <dgm:pt modelId="{4FC03482-8454-A24F-B643-10FC2FAE3904}" type="pres">
      <dgm:prSet presAssocID="{E5FAB423-7BCA-4E48-9830-DA45DD10A513}" presName="linear" presStyleCnt="0">
        <dgm:presLayoutVars>
          <dgm:animLvl val="lvl"/>
          <dgm:resizeHandles val="exact"/>
        </dgm:presLayoutVars>
      </dgm:prSet>
      <dgm:spPr/>
    </dgm:pt>
    <dgm:pt modelId="{00B76FDA-D592-5643-9ECE-57F1B65D6D10}" type="pres">
      <dgm:prSet presAssocID="{E6717A89-5EA0-46DE-AF75-37B01EC098F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AFD3469-0C69-C74F-A0FA-632CDD88A281}" type="pres">
      <dgm:prSet presAssocID="{F0F4C083-57BA-468F-9947-70CF0CF141FB}" presName="spacer" presStyleCnt="0"/>
      <dgm:spPr/>
    </dgm:pt>
    <dgm:pt modelId="{DE73EBF5-B717-3C47-A004-D95E0FACF5B5}" type="pres">
      <dgm:prSet presAssocID="{4C26343C-D3A0-44C8-BCA6-AA2D83652E0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0731300-A60B-7C45-8E8A-F373301FB4DC}" type="pres">
      <dgm:prSet presAssocID="{BE1CE5EE-F208-4F8D-A311-FE01C142E41B}" presName="spacer" presStyleCnt="0"/>
      <dgm:spPr/>
    </dgm:pt>
    <dgm:pt modelId="{60ECABA2-A72F-AB41-8670-07C388EF3D74}" type="pres">
      <dgm:prSet presAssocID="{226266D0-C235-461B-9961-49C3F0936CC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6116684-FAC6-A245-8400-D13A808560C1}" type="pres">
      <dgm:prSet presAssocID="{53FC960B-6341-4FFB-A17C-F771E696A574}" presName="spacer" presStyleCnt="0"/>
      <dgm:spPr/>
    </dgm:pt>
    <dgm:pt modelId="{5C71A4D2-8AE3-CB42-A528-AB9E70AE95F2}" type="pres">
      <dgm:prSet presAssocID="{6E202A60-DEF3-469D-A674-4C73737D302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07A9B9-1E78-CF42-9785-776E28523AA8}" type="pres">
      <dgm:prSet presAssocID="{00BAD22F-F3D4-4A77-ABA5-701D240BEAEC}" presName="spacer" presStyleCnt="0"/>
      <dgm:spPr/>
    </dgm:pt>
    <dgm:pt modelId="{27AFE92F-9E66-024B-9206-19C8AA129CE2}" type="pres">
      <dgm:prSet presAssocID="{472098B3-FD8B-4931-BD82-1D3E63CBA00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3118718-B640-4111-AC0A-140348853FA1}" srcId="{E5FAB423-7BCA-4E48-9830-DA45DD10A513}" destId="{4C26343C-D3A0-44C8-BCA6-AA2D83652E09}" srcOrd="1" destOrd="0" parTransId="{DE8F85F7-1B81-4AE7-B62D-5D60EB1F24FA}" sibTransId="{BE1CE5EE-F208-4F8D-A311-FE01C142E41B}"/>
    <dgm:cxn modelId="{9FA70A19-3FC1-4733-AE62-734CCD836AB7}" srcId="{E5FAB423-7BCA-4E48-9830-DA45DD10A513}" destId="{E6717A89-5EA0-46DE-AF75-37B01EC098FD}" srcOrd="0" destOrd="0" parTransId="{153532A5-F4F7-40E5-AB06-A756DC70CBC6}" sibTransId="{F0F4C083-57BA-468F-9947-70CF0CF141FB}"/>
    <dgm:cxn modelId="{0B88B134-2D78-4191-8FF1-4D790DF069C9}" srcId="{E5FAB423-7BCA-4E48-9830-DA45DD10A513}" destId="{6E202A60-DEF3-469D-A674-4C73737D302D}" srcOrd="3" destOrd="0" parTransId="{BCADB334-7858-4191-9DCD-895915DC2D72}" sibTransId="{00BAD22F-F3D4-4A77-ABA5-701D240BEAEC}"/>
    <dgm:cxn modelId="{3E486D43-E577-F74F-A766-6B2AD9D8BA11}" type="presOf" srcId="{472098B3-FD8B-4931-BD82-1D3E63CBA008}" destId="{27AFE92F-9E66-024B-9206-19C8AA129CE2}" srcOrd="0" destOrd="0" presId="urn:microsoft.com/office/officeart/2005/8/layout/vList2"/>
    <dgm:cxn modelId="{67687A43-73D3-6846-B1E3-D9B8B06C5799}" type="presOf" srcId="{4C26343C-D3A0-44C8-BCA6-AA2D83652E09}" destId="{DE73EBF5-B717-3C47-A004-D95E0FACF5B5}" srcOrd="0" destOrd="0" presId="urn:microsoft.com/office/officeart/2005/8/layout/vList2"/>
    <dgm:cxn modelId="{AF2BFF65-A923-4FEB-94BB-BF5C6A82C308}" srcId="{E5FAB423-7BCA-4E48-9830-DA45DD10A513}" destId="{226266D0-C235-461B-9961-49C3F0936CCB}" srcOrd="2" destOrd="0" parTransId="{063BE24A-8494-4086-8D36-EC179277C4D9}" sibTransId="{53FC960B-6341-4FFB-A17C-F771E696A574}"/>
    <dgm:cxn modelId="{1FC6A2C9-7727-4480-B2F1-394718F0A3F5}" srcId="{E5FAB423-7BCA-4E48-9830-DA45DD10A513}" destId="{472098B3-FD8B-4931-BD82-1D3E63CBA008}" srcOrd="4" destOrd="0" parTransId="{11A3221D-437E-4368-B4BF-A7FF903CF597}" sibTransId="{DBAFC64E-19EC-4D3B-B112-0B9047E9578F}"/>
    <dgm:cxn modelId="{4F591ACE-4709-F843-950B-F20ED8847BDF}" type="presOf" srcId="{E6717A89-5EA0-46DE-AF75-37B01EC098FD}" destId="{00B76FDA-D592-5643-9ECE-57F1B65D6D10}" srcOrd="0" destOrd="0" presId="urn:microsoft.com/office/officeart/2005/8/layout/vList2"/>
    <dgm:cxn modelId="{3AE26CD0-6D43-D04E-BE80-CC0E2D7241DC}" type="presOf" srcId="{E5FAB423-7BCA-4E48-9830-DA45DD10A513}" destId="{4FC03482-8454-A24F-B643-10FC2FAE3904}" srcOrd="0" destOrd="0" presId="urn:microsoft.com/office/officeart/2005/8/layout/vList2"/>
    <dgm:cxn modelId="{BA835EF1-C3D6-F54E-B4D4-2290EDF91836}" type="presOf" srcId="{226266D0-C235-461B-9961-49C3F0936CCB}" destId="{60ECABA2-A72F-AB41-8670-07C388EF3D74}" srcOrd="0" destOrd="0" presId="urn:microsoft.com/office/officeart/2005/8/layout/vList2"/>
    <dgm:cxn modelId="{EA64D5F2-FABA-AE42-A862-43852048C1D4}" type="presOf" srcId="{6E202A60-DEF3-469D-A674-4C73737D302D}" destId="{5C71A4D2-8AE3-CB42-A528-AB9E70AE95F2}" srcOrd="0" destOrd="0" presId="urn:microsoft.com/office/officeart/2005/8/layout/vList2"/>
    <dgm:cxn modelId="{1EE636E1-D75D-F840-9509-2B84F2EAB30B}" type="presParOf" srcId="{4FC03482-8454-A24F-B643-10FC2FAE3904}" destId="{00B76FDA-D592-5643-9ECE-57F1B65D6D10}" srcOrd="0" destOrd="0" presId="urn:microsoft.com/office/officeart/2005/8/layout/vList2"/>
    <dgm:cxn modelId="{289E68EA-F8CA-DC43-AFDD-2C224CD079A4}" type="presParOf" srcId="{4FC03482-8454-A24F-B643-10FC2FAE3904}" destId="{8AFD3469-0C69-C74F-A0FA-632CDD88A281}" srcOrd="1" destOrd="0" presId="urn:microsoft.com/office/officeart/2005/8/layout/vList2"/>
    <dgm:cxn modelId="{0749518B-A305-D741-9720-AA8EC1C00A16}" type="presParOf" srcId="{4FC03482-8454-A24F-B643-10FC2FAE3904}" destId="{DE73EBF5-B717-3C47-A004-D95E0FACF5B5}" srcOrd="2" destOrd="0" presId="urn:microsoft.com/office/officeart/2005/8/layout/vList2"/>
    <dgm:cxn modelId="{5DD0E0CA-4702-D647-83F9-EB5406649B2A}" type="presParOf" srcId="{4FC03482-8454-A24F-B643-10FC2FAE3904}" destId="{90731300-A60B-7C45-8E8A-F373301FB4DC}" srcOrd="3" destOrd="0" presId="urn:microsoft.com/office/officeart/2005/8/layout/vList2"/>
    <dgm:cxn modelId="{2C8F1A08-A0EF-0648-B7D4-7CCB70B959FB}" type="presParOf" srcId="{4FC03482-8454-A24F-B643-10FC2FAE3904}" destId="{60ECABA2-A72F-AB41-8670-07C388EF3D74}" srcOrd="4" destOrd="0" presId="urn:microsoft.com/office/officeart/2005/8/layout/vList2"/>
    <dgm:cxn modelId="{261D5621-8AB4-1844-9BAE-ED05745012D9}" type="presParOf" srcId="{4FC03482-8454-A24F-B643-10FC2FAE3904}" destId="{76116684-FAC6-A245-8400-D13A808560C1}" srcOrd="5" destOrd="0" presId="urn:microsoft.com/office/officeart/2005/8/layout/vList2"/>
    <dgm:cxn modelId="{77B12E93-4103-0D4E-99B7-BE9B2A786C71}" type="presParOf" srcId="{4FC03482-8454-A24F-B643-10FC2FAE3904}" destId="{5C71A4D2-8AE3-CB42-A528-AB9E70AE95F2}" srcOrd="6" destOrd="0" presId="urn:microsoft.com/office/officeart/2005/8/layout/vList2"/>
    <dgm:cxn modelId="{FF09DB8A-9FA0-594B-979B-359051A8E6CF}" type="presParOf" srcId="{4FC03482-8454-A24F-B643-10FC2FAE3904}" destId="{E507A9B9-1E78-CF42-9785-776E28523AA8}" srcOrd="7" destOrd="0" presId="urn:microsoft.com/office/officeart/2005/8/layout/vList2"/>
    <dgm:cxn modelId="{9F135E6B-97FF-DF4B-AEDF-2E91D579282C}" type="presParOf" srcId="{4FC03482-8454-A24F-B643-10FC2FAE3904}" destId="{27AFE92F-9E66-024B-9206-19C8AA129CE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76FDA-D592-5643-9ECE-57F1B65D6D10}">
      <dsp:nvSpPr>
        <dsp:cNvPr id="0" name=""/>
        <dsp:cNvSpPr/>
      </dsp:nvSpPr>
      <dsp:spPr>
        <a:xfrm>
          <a:off x="0" y="1005911"/>
          <a:ext cx="6303729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Wie heißt du?</a:t>
          </a:r>
          <a:endParaRPr lang="en-US" sz="2700" kern="1200" dirty="0"/>
        </a:p>
      </dsp:txBody>
      <dsp:txXfrm>
        <a:off x="31613" y="1037524"/>
        <a:ext cx="6240503" cy="584369"/>
      </dsp:txXfrm>
    </dsp:sp>
    <dsp:sp modelId="{DE73EBF5-B717-3C47-A004-D95E0FACF5B5}">
      <dsp:nvSpPr>
        <dsp:cNvPr id="0" name=""/>
        <dsp:cNvSpPr/>
      </dsp:nvSpPr>
      <dsp:spPr>
        <a:xfrm>
          <a:off x="0" y="1731266"/>
          <a:ext cx="6303729" cy="647595"/>
        </a:xfrm>
        <a:prstGeom prst="roundRect">
          <a:avLst/>
        </a:prstGeom>
        <a:solidFill>
          <a:schemeClr val="accent2">
            <a:hueOff val="950851"/>
            <a:satOff val="-19128"/>
            <a:lumOff val="-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Wie alt bist du?</a:t>
          </a:r>
          <a:endParaRPr lang="en-US" sz="2700" kern="1200"/>
        </a:p>
      </dsp:txBody>
      <dsp:txXfrm>
        <a:off x="31613" y="1762879"/>
        <a:ext cx="6240503" cy="584369"/>
      </dsp:txXfrm>
    </dsp:sp>
    <dsp:sp modelId="{60ECABA2-A72F-AB41-8670-07C388EF3D74}">
      <dsp:nvSpPr>
        <dsp:cNvPr id="0" name=""/>
        <dsp:cNvSpPr/>
      </dsp:nvSpPr>
      <dsp:spPr>
        <a:xfrm>
          <a:off x="0" y="2456621"/>
          <a:ext cx="6303729" cy="647595"/>
        </a:xfrm>
        <a:prstGeom prst="roundRect">
          <a:avLst/>
        </a:prstGeom>
        <a:solidFill>
          <a:schemeClr val="accent2">
            <a:hueOff val="1901703"/>
            <a:satOff val="-38256"/>
            <a:lumOff val="-1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Hast du Geschwister?</a:t>
          </a:r>
          <a:endParaRPr lang="en-US" sz="2700" kern="1200"/>
        </a:p>
      </dsp:txBody>
      <dsp:txXfrm>
        <a:off x="31613" y="2488234"/>
        <a:ext cx="6240503" cy="584369"/>
      </dsp:txXfrm>
    </dsp:sp>
    <dsp:sp modelId="{5C71A4D2-8AE3-CB42-A528-AB9E70AE95F2}">
      <dsp:nvSpPr>
        <dsp:cNvPr id="0" name=""/>
        <dsp:cNvSpPr/>
      </dsp:nvSpPr>
      <dsp:spPr>
        <a:xfrm>
          <a:off x="0" y="3181977"/>
          <a:ext cx="6303729" cy="647595"/>
        </a:xfrm>
        <a:prstGeom prst="roundRect">
          <a:avLst/>
        </a:prstGeom>
        <a:solidFill>
          <a:schemeClr val="accent2">
            <a:hueOff val="2852554"/>
            <a:satOff val="-57383"/>
            <a:lumOff val="-2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Was ist dein Lieblingsessen?</a:t>
          </a:r>
          <a:endParaRPr lang="en-US" sz="2700" kern="1200"/>
        </a:p>
      </dsp:txBody>
      <dsp:txXfrm>
        <a:off x="31613" y="3213590"/>
        <a:ext cx="6240503" cy="584369"/>
      </dsp:txXfrm>
    </dsp:sp>
    <dsp:sp modelId="{27AFE92F-9E66-024B-9206-19C8AA129CE2}">
      <dsp:nvSpPr>
        <dsp:cNvPr id="0" name=""/>
        <dsp:cNvSpPr/>
      </dsp:nvSpPr>
      <dsp:spPr>
        <a:xfrm>
          <a:off x="0" y="3907332"/>
          <a:ext cx="6303729" cy="647595"/>
        </a:xfrm>
        <a:prstGeom prst="roundRect">
          <a:avLst/>
        </a:prstGeom>
        <a:solidFill>
          <a:schemeClr val="accent2">
            <a:hueOff val="3803405"/>
            <a:satOff val="-76511"/>
            <a:lumOff val="-27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/>
            <a:t>Wo warst du das letzte Mal im Urlaub? </a:t>
          </a:r>
          <a:endParaRPr lang="en-US" sz="2700" kern="1200"/>
        </a:p>
      </dsp:txBody>
      <dsp:txXfrm>
        <a:off x="31613" y="3938945"/>
        <a:ext cx="6240503" cy="584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B76FDA-D592-5643-9ECE-57F1B65D6D10}">
      <dsp:nvSpPr>
        <dsp:cNvPr id="0" name=""/>
        <dsp:cNvSpPr/>
      </dsp:nvSpPr>
      <dsp:spPr>
        <a:xfrm>
          <a:off x="0" y="611576"/>
          <a:ext cx="7751342" cy="7915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/>
            <a:t>Wie heißt du?</a:t>
          </a:r>
          <a:endParaRPr lang="en-US" sz="3300" kern="1200" dirty="0"/>
        </a:p>
      </dsp:txBody>
      <dsp:txXfrm>
        <a:off x="38638" y="650214"/>
        <a:ext cx="7674066" cy="714229"/>
      </dsp:txXfrm>
    </dsp:sp>
    <dsp:sp modelId="{DE73EBF5-B717-3C47-A004-D95E0FACF5B5}">
      <dsp:nvSpPr>
        <dsp:cNvPr id="0" name=""/>
        <dsp:cNvSpPr/>
      </dsp:nvSpPr>
      <dsp:spPr>
        <a:xfrm>
          <a:off x="0" y="1498121"/>
          <a:ext cx="7751342" cy="791505"/>
        </a:xfrm>
        <a:prstGeom prst="roundRect">
          <a:avLst/>
        </a:prstGeom>
        <a:solidFill>
          <a:schemeClr val="accent2">
            <a:hueOff val="950851"/>
            <a:satOff val="-19128"/>
            <a:lumOff val="-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 dirty="0"/>
            <a:t>Wie alt bist du?</a:t>
          </a:r>
          <a:endParaRPr lang="en-US" sz="3300" kern="1200" dirty="0"/>
        </a:p>
      </dsp:txBody>
      <dsp:txXfrm>
        <a:off x="38638" y="1536759"/>
        <a:ext cx="7674066" cy="714229"/>
      </dsp:txXfrm>
    </dsp:sp>
    <dsp:sp modelId="{60ECABA2-A72F-AB41-8670-07C388EF3D74}">
      <dsp:nvSpPr>
        <dsp:cNvPr id="0" name=""/>
        <dsp:cNvSpPr/>
      </dsp:nvSpPr>
      <dsp:spPr>
        <a:xfrm>
          <a:off x="0" y="2384666"/>
          <a:ext cx="7751342" cy="791505"/>
        </a:xfrm>
        <a:prstGeom prst="roundRect">
          <a:avLst/>
        </a:prstGeom>
        <a:solidFill>
          <a:schemeClr val="accent2">
            <a:hueOff val="1901703"/>
            <a:satOff val="-38256"/>
            <a:lumOff val="-1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/>
            <a:t>Hast du Geschwister?</a:t>
          </a:r>
          <a:endParaRPr lang="en-US" sz="3300" kern="1200"/>
        </a:p>
      </dsp:txBody>
      <dsp:txXfrm>
        <a:off x="38638" y="2423304"/>
        <a:ext cx="7674066" cy="714229"/>
      </dsp:txXfrm>
    </dsp:sp>
    <dsp:sp modelId="{5C71A4D2-8AE3-CB42-A528-AB9E70AE95F2}">
      <dsp:nvSpPr>
        <dsp:cNvPr id="0" name=""/>
        <dsp:cNvSpPr/>
      </dsp:nvSpPr>
      <dsp:spPr>
        <a:xfrm>
          <a:off x="0" y="3271212"/>
          <a:ext cx="7751342" cy="791505"/>
        </a:xfrm>
        <a:prstGeom prst="roundRect">
          <a:avLst/>
        </a:prstGeom>
        <a:solidFill>
          <a:schemeClr val="accent2">
            <a:hueOff val="2852554"/>
            <a:satOff val="-57383"/>
            <a:lumOff val="-2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/>
            <a:t>Was ist dein Lieblingsessen?</a:t>
          </a:r>
          <a:endParaRPr lang="en-US" sz="3300" kern="1200"/>
        </a:p>
      </dsp:txBody>
      <dsp:txXfrm>
        <a:off x="38638" y="3309850"/>
        <a:ext cx="7674066" cy="714229"/>
      </dsp:txXfrm>
    </dsp:sp>
    <dsp:sp modelId="{27AFE92F-9E66-024B-9206-19C8AA129CE2}">
      <dsp:nvSpPr>
        <dsp:cNvPr id="0" name=""/>
        <dsp:cNvSpPr/>
      </dsp:nvSpPr>
      <dsp:spPr>
        <a:xfrm>
          <a:off x="0" y="4157757"/>
          <a:ext cx="7751342" cy="791505"/>
        </a:xfrm>
        <a:prstGeom prst="roundRect">
          <a:avLst/>
        </a:prstGeom>
        <a:solidFill>
          <a:schemeClr val="accent2">
            <a:hueOff val="3803405"/>
            <a:satOff val="-76511"/>
            <a:lumOff val="-27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300" kern="1200"/>
            <a:t>Wo warst du das letzte Mal im Urlaub? </a:t>
          </a:r>
          <a:endParaRPr lang="en-US" sz="3300" kern="1200"/>
        </a:p>
      </dsp:txBody>
      <dsp:txXfrm>
        <a:off x="38638" y="4196395"/>
        <a:ext cx="7674066" cy="714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586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261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07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631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81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61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47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24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‹Nr.›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07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39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1/10/22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2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1/10/22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4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9" r:id="rId6"/>
    <p:sldLayoutId id="2147483834" r:id="rId7"/>
    <p:sldLayoutId id="2147483835" r:id="rId8"/>
    <p:sldLayoutId id="2147483836" r:id="rId9"/>
    <p:sldLayoutId id="2147483838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3dlancer.net/upload/galleries/642/5642/the-colossus-of-rhodes-103417-xxl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orangesmile.com/extreme/img/main/temple-of-artemis_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reenhaus.de/wp-content/uploads/2020/05/Tempel-Artemis-in-Ephesos-1024x682.jpg" TargetMode="Externa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mg.welt.de/img/geschichte/mobile142392327/5502507717-ci102l-w1024/ONLINE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kings.org/Userfiles/Upload/images/Zeus%20at%20Olympia4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implebooklet.com/userFiles/a/3/0/2/0/5/2/gegXWyj0IShbXWkS5GnHk8/7kMs4LQI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ogringo.com/sites/default/files/ttd-teaser/shutterstock_548507557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vartworld.de/wp-content/uploads/2015/06/chinesische-mauer-badaling-peking-sonnenuntergang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2.bp.blogspot.com/-IyRvPy96A-M/UqCiDuGcAzI/AAAAAAAAACo/eJjKw1Df-jo/s1600/Christ_the_Redeemer-lge2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mg.fotocommunity.com/kolosseum-in-rom-44d4a922-9d0f-4118-986f-bbcbb2c3e5b8.jpg?width=1000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peciarnia.pl/tapety/normalne/tapeta-ruiny-miasta-inkow-machu-picchu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velbook.de/data/uploads/2017/06/20307946_cc1d04af68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thinglink.me/api/image/368085505784414210/1024/10/scaletowidth/0/0/1/1/false/true?wait=true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iraland.com/attachments/8999628_images3_jpeg61842ce9c9fa2118d9a3e0561118cec5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6QxnwPFyX4&amp;t=106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urlaubsguru.at/wp-content/uploads/2019/03/shutterstock_1140071570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23SYKMxywc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bilder.t-online.de/b/87/62/93/32/id_87629332/c_raw/tid_da/index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llorca-ok.de/wp-content/uploads/2016/09/D-ABXA-AirBerlin-A330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ucherwonderland.com/reisemagazin/sieben-weltwunde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ucherwonderland.com/reisemagazin/sieben-weltwunder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77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" name="Rectangle 79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!!Arc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1052C3-7662-D244-BAD0-B118CE4BF3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742" y="1124988"/>
            <a:ext cx="4425962" cy="2387600"/>
          </a:xfrm>
        </p:spPr>
        <p:txBody>
          <a:bodyPr>
            <a:normAutofit/>
          </a:bodyPr>
          <a:lstStyle/>
          <a:p>
            <a:pPr algn="l"/>
            <a:r>
              <a:rPr lang="de-DE"/>
              <a:t>Die sieben Weltwunder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2673F3F-F0B7-CF43-8330-417644552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42" y="3633691"/>
            <a:ext cx="4425962" cy="1655762"/>
          </a:xfrm>
        </p:spPr>
        <p:txBody>
          <a:bodyPr>
            <a:normAutofit/>
          </a:bodyPr>
          <a:lstStyle/>
          <a:p>
            <a:pPr algn="l"/>
            <a:r>
              <a:rPr lang="de-DE"/>
              <a:t>Eine virtuelle Reise zu den bekanntesten </a:t>
            </a:r>
          </a:p>
          <a:p>
            <a:pPr algn="l"/>
            <a:r>
              <a:rPr lang="de-DE"/>
              <a:t>Weltwundern</a:t>
            </a:r>
          </a:p>
        </p:txBody>
      </p:sp>
      <p:pic>
        <p:nvPicPr>
          <p:cNvPr id="8" name="Grafik 7" descr="Ein Bild, das Gebäude, Andachtsstätte enthält.&#10;&#10;Automatisch generierte Beschreibung">
            <a:extLst>
              <a:ext uri="{FF2B5EF4-FFF2-40B4-BE49-F238E27FC236}">
                <a16:creationId xmlns:a16="http://schemas.microsoft.com/office/drawing/2014/main" id="{B06E1C7E-C9C9-C94B-A611-BA51FE7A2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64" r="-2" b="15578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  <p:sp>
        <p:nvSpPr>
          <p:cNvPr id="84" name="!!Rectangle">
            <a:extLst>
              <a:ext uri="{FF2B5EF4-FFF2-40B4-BE49-F238E27FC236}">
                <a16:creationId xmlns:a16="http://schemas.microsoft.com/office/drawing/2014/main" id="{95106A28-883A-4993-BF9E-C403B81A8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269" y="4274457"/>
            <a:ext cx="825256" cy="82525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!!Oval">
            <a:extLst>
              <a:ext uri="{FF2B5EF4-FFF2-40B4-BE49-F238E27FC236}">
                <a16:creationId xmlns:a16="http://schemas.microsoft.com/office/drawing/2014/main" id="{F5AE4E4F-9F4C-43ED-8299-9BD63B74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26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7D7F433-D702-A142-8D0E-A8F32C497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5969"/>
          <a:stretch/>
        </p:blipFill>
        <p:spPr>
          <a:xfrm>
            <a:off x="87106" y="357670"/>
            <a:ext cx="11828189" cy="6858000"/>
          </a:xfrm>
          <a:custGeom>
            <a:avLst/>
            <a:gdLst/>
            <a:ahLst/>
            <a:cxnLst/>
            <a:rect l="l" t="t" r="r" b="b"/>
            <a:pathLst>
              <a:path w="11828209" h="6851225">
                <a:moveTo>
                  <a:pt x="1484882" y="0"/>
                </a:moveTo>
                <a:lnTo>
                  <a:pt x="8520272" y="0"/>
                </a:lnTo>
                <a:lnTo>
                  <a:pt x="8541915" y="12445"/>
                </a:lnTo>
                <a:cubicBezTo>
                  <a:pt x="10512125" y="1209574"/>
                  <a:pt x="11828209" y="3376047"/>
                  <a:pt x="11828209" y="5849907"/>
                </a:cubicBezTo>
                <a:cubicBezTo>
                  <a:pt x="11828209" y="6085513"/>
                  <a:pt x="11816272" y="6318331"/>
                  <a:pt x="11792969" y="6547788"/>
                </a:cubicBezTo>
                <a:lnTo>
                  <a:pt x="11754411" y="6851225"/>
                </a:lnTo>
                <a:lnTo>
                  <a:pt x="0" y="6851225"/>
                </a:lnTo>
                <a:lnTo>
                  <a:pt x="0" y="1208190"/>
                </a:lnTo>
                <a:lnTo>
                  <a:pt x="176127" y="1023457"/>
                </a:lnTo>
                <a:cubicBezTo>
                  <a:pt x="562126" y="637458"/>
                  <a:pt x="994141" y="297476"/>
                  <a:pt x="1463239" y="12445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F149F64-F5A8-406B-96EB-0B8A677B4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76322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A9EE7A9-906A-4407-BE4D-A564B220B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59269D2-6100-8044-A87C-0708770893E8}"/>
              </a:ext>
            </a:extLst>
          </p:cNvPr>
          <p:cNvSpPr txBox="1"/>
          <p:nvPr/>
        </p:nvSpPr>
        <p:spPr>
          <a:xfrm>
            <a:off x="6428509" y="6257835"/>
            <a:ext cx="539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https://3dlancer.net/upload/galleries/642/5642/the-colossus-of-rhodes-103417-xxl.jpg</a:t>
            </a:r>
            <a:r>
              <a:rPr lang="de-DE" sz="1000" dirty="0">
                <a:solidFill>
                  <a:schemeClr val="bg2"/>
                </a:solidFill>
              </a:rPr>
              <a:t>, 10.01.22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263F13-CA2C-5749-9380-D16E6C6A598D}"/>
              </a:ext>
            </a:extLst>
          </p:cNvPr>
          <p:cNvSpPr txBox="1"/>
          <p:nvPr/>
        </p:nvSpPr>
        <p:spPr>
          <a:xfrm>
            <a:off x="959536" y="926835"/>
            <a:ext cx="3379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</a:rPr>
              <a:t>Koloss von Rhodos</a:t>
            </a:r>
          </a:p>
        </p:txBody>
      </p:sp>
    </p:spTree>
    <p:extLst>
      <p:ext uri="{BB962C8B-B14F-4D97-AF65-F5344CB8AC3E}">
        <p14:creationId xmlns:p14="http://schemas.microsoft.com/office/powerpoint/2010/main" val="1238474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5B4AF5C-454F-884D-8FC9-AE5465E432BC}"/>
              </a:ext>
            </a:extLst>
          </p:cNvPr>
          <p:cNvSpPr txBox="1"/>
          <p:nvPr/>
        </p:nvSpPr>
        <p:spPr>
          <a:xfrm>
            <a:off x="675353" y="4014355"/>
            <a:ext cx="5524549" cy="465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https://www.orangesmile.com/extreme/img/main/temple-of-artemis_1.jpg</a:t>
            </a:r>
            <a:r>
              <a:rPr lang="en-US" sz="1000" dirty="0"/>
              <a:t>, 10.01.22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C79157D-1CFC-7049-AC96-F3D9F6704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8839" y="471770"/>
            <a:ext cx="5898288" cy="346524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BD84FB-53F1-4C44-9C4F-F1E8743C2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641" y="2616529"/>
            <a:ext cx="5524548" cy="3673825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504802" flipH="1">
            <a:off x="6443172" y="162676"/>
            <a:ext cx="4083433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8F4D6CE-591F-464B-91F4-D08C86BCB808}"/>
              </a:ext>
            </a:extLst>
          </p:cNvPr>
          <p:cNvSpPr txBox="1"/>
          <p:nvPr/>
        </p:nvSpPr>
        <p:spPr>
          <a:xfrm>
            <a:off x="6734393" y="6298458"/>
            <a:ext cx="5203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https://www.screenhaus.de/wp-content/uploads/2020/05/Tempel-Artemis-in-Ephesos-1024x682.jpg</a:t>
            </a:r>
            <a:r>
              <a:rPr lang="de-DE" sz="1000" dirty="0"/>
              <a:t>, 10.01.22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68D0A5B-9735-0A4C-B655-6BD186129984}"/>
              </a:ext>
            </a:extLst>
          </p:cNvPr>
          <p:cNvSpPr txBox="1"/>
          <p:nvPr/>
        </p:nvSpPr>
        <p:spPr>
          <a:xfrm>
            <a:off x="675353" y="4526192"/>
            <a:ext cx="42281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+mj-lt"/>
              </a:rPr>
              <a:t>So sah der Tempel der Artemis in Ephesos wahrscheinlich einmal aus.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AB6F1FE-616A-6E42-8E29-2913D0FC3C9C}"/>
              </a:ext>
            </a:extLst>
          </p:cNvPr>
          <p:cNvSpPr txBox="1"/>
          <p:nvPr/>
        </p:nvSpPr>
        <p:spPr>
          <a:xfrm>
            <a:off x="7186205" y="844917"/>
            <a:ext cx="4299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+mj-lt"/>
              </a:rPr>
              <a:t>So sieht der Tempel der Artemis in Ephesos heute aus.</a:t>
            </a:r>
          </a:p>
        </p:txBody>
      </p:sp>
    </p:spTree>
    <p:extLst>
      <p:ext uri="{BB962C8B-B14F-4D97-AF65-F5344CB8AC3E}">
        <p14:creationId xmlns:p14="http://schemas.microsoft.com/office/powerpoint/2010/main" val="124913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7357877C-4D57-4A1F-A3FA-72381C414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480" y="2077351"/>
            <a:ext cx="5387502" cy="21227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err="1"/>
              <a:t>Leuchtturm</a:t>
            </a:r>
            <a:r>
              <a:rPr lang="en-US" sz="4800" dirty="0"/>
              <a:t> von Pharos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45036A1-2452-DC44-9093-6B75E9F19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7" r="224" b="3"/>
          <a:stretch/>
        </p:blipFill>
        <p:spPr>
          <a:xfrm>
            <a:off x="5584371" y="260005"/>
            <a:ext cx="6607629" cy="6597995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26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ED7DE02-FFDD-9E44-AD71-558C6F0B2971}"/>
              </a:ext>
            </a:extLst>
          </p:cNvPr>
          <p:cNvSpPr txBox="1"/>
          <p:nvPr/>
        </p:nvSpPr>
        <p:spPr>
          <a:xfrm>
            <a:off x="1632857" y="6197885"/>
            <a:ext cx="5010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https://img.welt.de/img/geschichte/mobile142392327/5502507717-ci102l-w1024/ONLINE.jpg</a:t>
            </a:r>
            <a:r>
              <a:rPr lang="de-DE" sz="1000" dirty="0"/>
              <a:t>, 10.01.22</a:t>
            </a:r>
          </a:p>
        </p:txBody>
      </p:sp>
    </p:spTree>
    <p:extLst>
      <p:ext uri="{BB962C8B-B14F-4D97-AF65-F5344CB8AC3E}">
        <p14:creationId xmlns:p14="http://schemas.microsoft.com/office/powerpoint/2010/main" val="49064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CEEEAA2-4E1D-4CB3-88FF-B503F7457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146823-4E43-4344-8BBA-F267A7E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09916" y="832686"/>
            <a:ext cx="1104943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D400BAB-EA61-F147-90CC-719DFA274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19" b="24681"/>
          <a:stretch/>
        </p:blipFill>
        <p:spPr>
          <a:xfrm>
            <a:off x="3050047" y="383047"/>
            <a:ext cx="6091906" cy="6091907"/>
          </a:xfrm>
          <a:custGeom>
            <a:avLst/>
            <a:gdLst/>
            <a:ahLst/>
            <a:cxnLst/>
            <a:rect l="l" t="t" r="r" b="b"/>
            <a:pathLst>
              <a:path w="6315571" h="6315572">
                <a:moveTo>
                  <a:pt x="3157785" y="0"/>
                </a:moveTo>
                <a:cubicBezTo>
                  <a:pt x="4901782" y="0"/>
                  <a:pt x="6315571" y="1413789"/>
                  <a:pt x="6315571" y="3157786"/>
                </a:cubicBezTo>
                <a:cubicBezTo>
                  <a:pt x="6315571" y="4901783"/>
                  <a:pt x="4901782" y="6315572"/>
                  <a:pt x="3157785" y="6315572"/>
                </a:cubicBezTo>
                <a:cubicBezTo>
                  <a:pt x="1413788" y="6315572"/>
                  <a:pt x="0" y="4901783"/>
                  <a:pt x="0" y="3157786"/>
                </a:cubicBezTo>
                <a:cubicBezTo>
                  <a:pt x="0" y="1413789"/>
                  <a:pt x="1413788" y="0"/>
                  <a:pt x="3157785" y="0"/>
                </a:cubicBezTo>
                <a:close/>
              </a:path>
            </a:pathLst>
          </a:cu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1F16121-7EEB-4D00-BAC4-DCB0C2109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047" y="4925384"/>
            <a:ext cx="876704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330B57-ED60-6749-B23D-4338B840C0D5}"/>
              </a:ext>
            </a:extLst>
          </p:cNvPr>
          <p:cNvSpPr txBox="1"/>
          <p:nvPr/>
        </p:nvSpPr>
        <p:spPr>
          <a:xfrm>
            <a:off x="8373008" y="6189663"/>
            <a:ext cx="3559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http://worldkings.org/Userfiles/Upload/images/Zeus%20at%20Olympia4.jpg</a:t>
            </a:r>
            <a:r>
              <a:rPr lang="de-DE" sz="1200" dirty="0"/>
              <a:t>, 10.01.22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3CEF491-DAB5-4C46-9BB1-B49D50FB3A73}"/>
              </a:ext>
            </a:extLst>
          </p:cNvPr>
          <p:cNvSpPr txBox="1"/>
          <p:nvPr/>
        </p:nvSpPr>
        <p:spPr>
          <a:xfrm>
            <a:off x="539262" y="1125415"/>
            <a:ext cx="33874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latin typeface="+mj-lt"/>
              </a:rPr>
              <a:t>Zeus-Statue des Phidias</a:t>
            </a:r>
          </a:p>
        </p:txBody>
      </p:sp>
    </p:spTree>
    <p:extLst>
      <p:ext uri="{BB962C8B-B14F-4D97-AF65-F5344CB8AC3E}">
        <p14:creationId xmlns:p14="http://schemas.microsoft.com/office/powerpoint/2010/main" val="3782843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AAB5478-F616-A24A-88E6-0746CD6DA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" t="3092" r="-50" b="24073"/>
          <a:stretch/>
        </p:blipFill>
        <p:spPr>
          <a:xfrm>
            <a:off x="-3044" y="10"/>
            <a:ext cx="121889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4CD26E8-3F49-D14E-A466-7CA691941CA1}"/>
              </a:ext>
            </a:extLst>
          </p:cNvPr>
          <p:cNvSpPr txBox="1"/>
          <p:nvPr/>
        </p:nvSpPr>
        <p:spPr>
          <a:xfrm>
            <a:off x="7364185" y="6257825"/>
            <a:ext cx="468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https://simplebooklet.com/userFiles/a/3/0/2/0/5/2/gegXWyj0IShbXWkS5GnHk8/7kMs4LQI.jpg</a:t>
            </a:r>
            <a:r>
              <a:rPr lang="de-DE" sz="1000" dirty="0">
                <a:solidFill>
                  <a:schemeClr val="bg1"/>
                </a:solidFill>
              </a:rPr>
              <a:t>, 10.01.22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84B2875-6AF0-4F4B-9639-B75D552C6A65}"/>
              </a:ext>
            </a:extLst>
          </p:cNvPr>
          <p:cNvSpPr txBox="1"/>
          <p:nvPr/>
        </p:nvSpPr>
        <p:spPr>
          <a:xfrm>
            <a:off x="8276492" y="477998"/>
            <a:ext cx="33059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+mj-lt"/>
              </a:rPr>
              <a:t>Grab des Königs </a:t>
            </a:r>
            <a:r>
              <a:rPr lang="de-DE" sz="3600" dirty="0" err="1">
                <a:solidFill>
                  <a:schemeClr val="bg1"/>
                </a:solidFill>
                <a:latin typeface="+mj-lt"/>
              </a:rPr>
              <a:t>Mausolos</a:t>
            </a:r>
            <a:r>
              <a:rPr lang="de-DE" sz="3600" dirty="0">
                <a:solidFill>
                  <a:schemeClr val="bg1"/>
                </a:solidFill>
                <a:latin typeface="+mj-lt"/>
              </a:rPr>
              <a:t> II. zu </a:t>
            </a:r>
            <a:r>
              <a:rPr lang="de-DE" sz="3600" dirty="0" err="1">
                <a:solidFill>
                  <a:schemeClr val="bg1"/>
                </a:solidFill>
                <a:latin typeface="+mj-lt"/>
              </a:rPr>
              <a:t>Halikarnassos</a:t>
            </a:r>
            <a:endParaRPr lang="de-DE" sz="3600" dirty="0">
              <a:solidFill>
                <a:schemeClr val="bg1"/>
              </a:solidFill>
              <a:latin typeface="+mj-lt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2825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AFCB81-4026-0C4E-ACDD-7CE77F4BF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sieben neuen Weltwunder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6C6BA6-5F07-2048-BD3F-4DD955B0A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Chichén</a:t>
            </a:r>
            <a:r>
              <a:rPr lang="de-DE" dirty="0"/>
              <a:t> </a:t>
            </a:r>
            <a:r>
              <a:rPr lang="de-DE" dirty="0" err="1"/>
              <a:t>Itzá</a:t>
            </a:r>
            <a:r>
              <a:rPr lang="de-DE" dirty="0"/>
              <a:t> auf </a:t>
            </a:r>
            <a:r>
              <a:rPr lang="de-DE" dirty="0" err="1"/>
              <a:t>Yucatán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Chinesische Mauer</a:t>
            </a:r>
          </a:p>
          <a:p>
            <a:pPr marL="0" indent="0">
              <a:buNone/>
            </a:pPr>
            <a:r>
              <a:rPr lang="de-DE" dirty="0" err="1"/>
              <a:t>Cristo</a:t>
            </a:r>
            <a:r>
              <a:rPr lang="de-DE" dirty="0"/>
              <a:t> </a:t>
            </a:r>
            <a:r>
              <a:rPr lang="de-DE" dirty="0" err="1"/>
              <a:t>Redentor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Kolosseum in Rom</a:t>
            </a:r>
          </a:p>
          <a:p>
            <a:pPr marL="0" indent="0">
              <a:buNone/>
            </a:pPr>
            <a:r>
              <a:rPr lang="de-DE" dirty="0" err="1"/>
              <a:t>Macchu</a:t>
            </a:r>
            <a:r>
              <a:rPr lang="de-DE" dirty="0"/>
              <a:t> </a:t>
            </a:r>
            <a:r>
              <a:rPr lang="de-DE" dirty="0" err="1"/>
              <a:t>Picchu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Felsenstadt Petra</a:t>
            </a:r>
          </a:p>
          <a:p>
            <a:pPr marL="0" indent="0">
              <a:buNone/>
            </a:pPr>
            <a:r>
              <a:rPr lang="de-DE" dirty="0" err="1"/>
              <a:t>Taj</a:t>
            </a:r>
            <a:r>
              <a:rPr lang="de-DE" dirty="0"/>
              <a:t> </a:t>
            </a:r>
            <a:r>
              <a:rPr lang="de-DE" dirty="0" err="1"/>
              <a:t>Mahal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0791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EC66357-BC59-1340-8A86-EDCB9EE8D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60" r="1" b="1"/>
          <a:stretch/>
        </p:blipFill>
        <p:spPr>
          <a:xfrm>
            <a:off x="261682" y="233061"/>
            <a:ext cx="11668636" cy="6391879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8958979" y="36813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69" y="5694291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E65945-E064-1344-A3C8-C93C6CC50828}"/>
              </a:ext>
            </a:extLst>
          </p:cNvPr>
          <p:cNvSpPr txBox="1"/>
          <p:nvPr/>
        </p:nvSpPr>
        <p:spPr>
          <a:xfrm>
            <a:off x="7592786" y="6041571"/>
            <a:ext cx="4196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https://www.locogringo.com/sites/default/files/ttd-teaser/shutterstock_548507557.jpg</a:t>
            </a:r>
            <a:r>
              <a:rPr lang="de-DE" sz="1000" dirty="0">
                <a:solidFill>
                  <a:schemeClr val="bg1"/>
                </a:solidFill>
              </a:rPr>
              <a:t>, 10.01.22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4C2896F-5954-794B-A150-1859C99EFA2E}"/>
              </a:ext>
            </a:extLst>
          </p:cNvPr>
          <p:cNvSpPr txBox="1"/>
          <p:nvPr/>
        </p:nvSpPr>
        <p:spPr>
          <a:xfrm>
            <a:off x="615069" y="902691"/>
            <a:ext cx="3271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err="1">
                <a:latin typeface="+mj-lt"/>
              </a:rPr>
              <a:t>Chichén</a:t>
            </a:r>
            <a:r>
              <a:rPr lang="de-DE" sz="4000" dirty="0">
                <a:latin typeface="+mj-lt"/>
              </a:rPr>
              <a:t> </a:t>
            </a:r>
            <a:r>
              <a:rPr lang="de-DE" sz="4000" dirty="0" err="1">
                <a:latin typeface="+mj-lt"/>
              </a:rPr>
              <a:t>Itzá</a:t>
            </a:r>
            <a:r>
              <a:rPr lang="de-DE" sz="4000" dirty="0">
                <a:latin typeface="+mj-lt"/>
              </a:rPr>
              <a:t> auf </a:t>
            </a:r>
            <a:r>
              <a:rPr lang="de-DE" sz="4000" dirty="0" err="1">
                <a:latin typeface="+mj-lt"/>
              </a:rPr>
              <a:t>Yucatán</a:t>
            </a:r>
            <a:endParaRPr lang="de-DE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9074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7F9FB41-8415-7140-B0F9-1597B4DCA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770" r="-1" b="1938"/>
          <a:stretch/>
        </p:blipFill>
        <p:spPr>
          <a:xfrm>
            <a:off x="-3044" y="10"/>
            <a:ext cx="121889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8E3309-DFBF-8C4C-9FF3-8EF32CFE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16721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Die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chinesische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Mauer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8B1ECC-513E-104E-9311-17C5A1628251}"/>
              </a:ext>
            </a:extLst>
          </p:cNvPr>
          <p:cNvSpPr txBox="1"/>
          <p:nvPr/>
        </p:nvSpPr>
        <p:spPr>
          <a:xfrm>
            <a:off x="7952014" y="5943600"/>
            <a:ext cx="3902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https://levartworld.de/wp-content/uploads/2015/06/chinesische-mauer-badaling-peking-sonnenuntergang.jpg</a:t>
            </a:r>
            <a:r>
              <a:rPr lang="de-DE" sz="1000" dirty="0">
                <a:solidFill>
                  <a:schemeClr val="bg1"/>
                </a:solidFill>
              </a:rPr>
              <a:t>, 10.01.22</a:t>
            </a:r>
          </a:p>
        </p:txBody>
      </p:sp>
    </p:spTree>
    <p:extLst>
      <p:ext uri="{BB962C8B-B14F-4D97-AF65-F5344CB8AC3E}">
        <p14:creationId xmlns:p14="http://schemas.microsoft.com/office/powerpoint/2010/main" val="3683699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4D46527-8963-4773-8769-07E6ACE08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nhaltsplatzhalter 3" descr="Ein Bild, das Berg, Himmel, draußen, Natur enthält.&#10;&#10;Automatisch generierte Beschreibung">
            <a:extLst>
              <a:ext uri="{FF2B5EF4-FFF2-40B4-BE49-F238E27FC236}">
                <a16:creationId xmlns:a16="http://schemas.microsoft.com/office/drawing/2014/main" id="{521CE8E8-8869-5A43-9F2D-4AB22A79F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874" y="365125"/>
            <a:ext cx="4095926" cy="6229546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920E13D1-85D7-4BF3-9903-59216CB5A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365355" y="705367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4622D7-34CC-BA41-9D93-D9F898060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674" y="2182812"/>
            <a:ext cx="3717471" cy="2492375"/>
          </a:xfrm>
        </p:spPr>
        <p:txBody>
          <a:bodyPr>
            <a:normAutofit/>
          </a:bodyPr>
          <a:lstStyle/>
          <a:p>
            <a:r>
              <a:rPr lang="de-DE" sz="5400" dirty="0" err="1"/>
              <a:t>Cristo</a:t>
            </a:r>
            <a:r>
              <a:rPr lang="de-DE" sz="5400" dirty="0"/>
              <a:t> </a:t>
            </a:r>
            <a:br>
              <a:rPr lang="de-DE" sz="5400" dirty="0"/>
            </a:br>
            <a:r>
              <a:rPr lang="de-DE" sz="5400" dirty="0" err="1"/>
              <a:t>Redentor</a:t>
            </a:r>
            <a:endParaRPr lang="de-DE" sz="5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737765-BF6D-4BC3-B48A-338D4A28D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701" y="5899541"/>
            <a:ext cx="5257800" cy="506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http://2.bp.blogspot.com/-IyRvPy96A-M/UqCiDuGcAzI/AAAAAAAAACo/eJjKw1Df-jo/s1600/Christ_the_Redeemer-lge2.jpg</a:t>
            </a:r>
            <a:r>
              <a:rPr lang="en-US" sz="1000" dirty="0"/>
              <a:t>, 10.01.22</a:t>
            </a:r>
          </a:p>
        </p:txBody>
      </p:sp>
    </p:spTree>
    <p:extLst>
      <p:ext uri="{BB962C8B-B14F-4D97-AF65-F5344CB8AC3E}">
        <p14:creationId xmlns:p14="http://schemas.microsoft.com/office/powerpoint/2010/main" val="1662238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nhaltsplatzhalter 3" descr="Ein Bild, das Himmel, draußen, Gebäude, bewölkt enthält.&#10;&#10;Automatisch generierte Beschreibung">
            <a:extLst>
              <a:ext uri="{FF2B5EF4-FFF2-40B4-BE49-F238E27FC236}">
                <a16:creationId xmlns:a16="http://schemas.microsoft.com/office/drawing/2014/main" id="{9199C835-C8E6-C74F-8B7E-54668AD59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200" r="1" b="2736"/>
          <a:stretch/>
        </p:blipFill>
        <p:spPr>
          <a:xfrm>
            <a:off x="261682" y="233061"/>
            <a:ext cx="11668636" cy="6391879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8820704" y="36813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740" y="5694291"/>
            <a:ext cx="546100" cy="5461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204BD66-6544-7246-82B3-813A01FB2AFA}"/>
              </a:ext>
            </a:extLst>
          </p:cNvPr>
          <p:cNvSpPr txBox="1"/>
          <p:nvPr/>
        </p:nvSpPr>
        <p:spPr>
          <a:xfrm>
            <a:off x="7475760" y="5840281"/>
            <a:ext cx="400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https://img.fotocommunity.com/kolosseum-in-rom-44d4a922-9d0f-4118-986f-bbcbb2c3e5b8.jpg?width=1000</a:t>
            </a:r>
            <a:r>
              <a:rPr lang="de-DE" sz="1000" dirty="0">
                <a:solidFill>
                  <a:schemeClr val="bg1"/>
                </a:solidFill>
              </a:rPr>
              <a:t>, 10.01.22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A0CDF7F-BF9B-6642-90AE-853F07BBCDF8}"/>
              </a:ext>
            </a:extLst>
          </p:cNvPr>
          <p:cNvSpPr txBox="1"/>
          <p:nvPr/>
        </p:nvSpPr>
        <p:spPr>
          <a:xfrm>
            <a:off x="7737017" y="632200"/>
            <a:ext cx="37392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  <a:latin typeface="+mj-lt"/>
              </a:rPr>
              <a:t>Kolosseum in Rom</a:t>
            </a:r>
          </a:p>
        </p:txBody>
      </p:sp>
    </p:spTree>
    <p:extLst>
      <p:ext uri="{BB962C8B-B14F-4D97-AF65-F5344CB8AC3E}">
        <p14:creationId xmlns:p14="http://schemas.microsoft.com/office/powerpoint/2010/main" val="2447566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37610E-EE68-A141-B198-2DF3F220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Steckbrief</a:t>
            </a:r>
          </a:p>
        </p:txBody>
      </p:sp>
      <p:graphicFrame>
        <p:nvGraphicFramePr>
          <p:cNvPr id="14" name="Inhaltsplatzhalter 2">
            <a:extLst>
              <a:ext uri="{FF2B5EF4-FFF2-40B4-BE49-F238E27FC236}">
                <a16:creationId xmlns:a16="http://schemas.microsoft.com/office/drawing/2014/main" id="{22413E39-7945-433C-BB15-744C23A37C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4902494"/>
              </p:ext>
            </p:extLst>
          </p:nvPr>
        </p:nvGraphicFramePr>
        <p:xfrm>
          <a:off x="5237018" y="653693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5091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Berg, draußen, Natur, Hanglage enthält.&#10;&#10;Automatisch generierte Beschreibung">
            <a:extLst>
              <a:ext uri="{FF2B5EF4-FFF2-40B4-BE49-F238E27FC236}">
                <a16:creationId xmlns:a16="http://schemas.microsoft.com/office/drawing/2014/main" id="{1FF63ACA-253E-6D4C-B26D-08B75C9B2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78" r="-1" b="-1"/>
          <a:stretch/>
        </p:blipFill>
        <p:spPr>
          <a:xfrm>
            <a:off x="-3044" y="-1"/>
            <a:ext cx="12188932" cy="6857990"/>
          </a:xfrm>
          <a:prstGeom prst="rect">
            <a:avLst/>
          </a:prstGeom>
        </p:spPr>
      </p:pic>
      <p:sp>
        <p:nvSpPr>
          <p:cNvPr id="22" name="Rectangle 14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1F0E65-0BED-A040-8A49-88D2CF881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7700" y="1112372"/>
            <a:ext cx="6028859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Macchu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Picchu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A67C5CD-8F88-574B-8688-FB23977C5194}"/>
              </a:ext>
            </a:extLst>
          </p:cNvPr>
          <p:cNvSpPr txBox="1"/>
          <p:nvPr/>
        </p:nvSpPr>
        <p:spPr>
          <a:xfrm>
            <a:off x="319590" y="6213091"/>
            <a:ext cx="4555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https://www.tapeciarnia.pl/tapety/normalne/tapeta-ruiny-miasta-inkow-machu-picchu.jpg</a:t>
            </a:r>
            <a:r>
              <a:rPr lang="de-DE" sz="1000" dirty="0">
                <a:solidFill>
                  <a:schemeClr val="bg1"/>
                </a:solidFill>
              </a:rPr>
              <a:t>, 10.01.22</a:t>
            </a:r>
          </a:p>
        </p:txBody>
      </p:sp>
    </p:spTree>
    <p:extLst>
      <p:ext uri="{BB962C8B-B14F-4D97-AF65-F5344CB8AC3E}">
        <p14:creationId xmlns:p14="http://schemas.microsoft.com/office/powerpoint/2010/main" val="999456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Himmel, Berg, Tal, draußen enthält.&#10;&#10;Automatisch generierte Beschreibung">
            <a:extLst>
              <a:ext uri="{FF2B5EF4-FFF2-40B4-BE49-F238E27FC236}">
                <a16:creationId xmlns:a16="http://schemas.microsoft.com/office/drawing/2014/main" id="{8A6E11E9-9A5C-5C45-A83A-F19022F88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570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2" name="Rectangle 14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4E60EF-4DE5-9D4D-B367-264BA082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09" y="1195482"/>
            <a:ext cx="5279584" cy="10285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Felsenstadt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Petra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79757BF-FE21-4A4B-8009-60A61DB19801}"/>
              </a:ext>
            </a:extLst>
          </p:cNvPr>
          <p:cNvSpPr txBox="1"/>
          <p:nvPr/>
        </p:nvSpPr>
        <p:spPr>
          <a:xfrm>
            <a:off x="391886" y="6190841"/>
            <a:ext cx="4098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https://www.travelbook.de/data/uploads/2017/06/20307946_cc1d04af68.jpg</a:t>
            </a:r>
            <a:r>
              <a:rPr lang="de-DE" sz="1000" dirty="0"/>
              <a:t>, 10.01.22</a:t>
            </a:r>
          </a:p>
        </p:txBody>
      </p:sp>
    </p:spTree>
    <p:extLst>
      <p:ext uri="{BB962C8B-B14F-4D97-AF65-F5344CB8AC3E}">
        <p14:creationId xmlns:p14="http://schemas.microsoft.com/office/powerpoint/2010/main" val="3754687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 descr="Ein Bild, das Gebäude, Wasser, draußen, Andachtsstätte enthält.&#10;&#10;Automatisch generierte Beschreibung">
            <a:extLst>
              <a:ext uri="{FF2B5EF4-FFF2-40B4-BE49-F238E27FC236}">
                <a16:creationId xmlns:a16="http://schemas.microsoft.com/office/drawing/2014/main" id="{56245C6E-A7BC-054A-91A8-6A253D4F1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" t="937" r="-113" b="24787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E5B337-E078-044F-8443-FDC4A809F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16721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Taj Mahal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F34433-FF7D-AC42-BA5F-BA06473FCAD9}"/>
              </a:ext>
            </a:extLst>
          </p:cNvPr>
          <p:cNvSpPr txBox="1"/>
          <p:nvPr/>
        </p:nvSpPr>
        <p:spPr>
          <a:xfrm>
            <a:off x="8739123" y="6027002"/>
            <a:ext cx="29391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https://cdn.thinglink.me/api/image/368085505784414210/1024/10/scaletowidth/0/0/1/1/false/true?wait=true</a:t>
            </a:r>
            <a:r>
              <a:rPr lang="de-DE" sz="1000" dirty="0">
                <a:solidFill>
                  <a:schemeClr val="bg1"/>
                </a:solidFill>
              </a:rPr>
              <a:t>, 10.01.22</a:t>
            </a:r>
          </a:p>
        </p:txBody>
      </p:sp>
    </p:spTree>
    <p:extLst>
      <p:ext uri="{BB962C8B-B14F-4D97-AF65-F5344CB8AC3E}">
        <p14:creationId xmlns:p14="http://schemas.microsoft.com/office/powerpoint/2010/main" val="1170156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375FDE-90FD-C54B-BAB8-41030D76E8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3357F3-D1BA-3842-9E44-1C16B593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16721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Beginn</a:t>
            </a:r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der </a:t>
            </a:r>
            <a:r>
              <a:rPr lang="en-US" sz="6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Reise</a:t>
            </a:r>
            <a:endParaRPr lang="en-US" sz="6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6C9BF99-A631-304C-BDDC-33362D4A64A6}"/>
              </a:ext>
            </a:extLst>
          </p:cNvPr>
          <p:cNvSpPr txBox="1"/>
          <p:nvPr/>
        </p:nvSpPr>
        <p:spPr>
          <a:xfrm>
            <a:off x="5652734" y="6488667"/>
            <a:ext cx="6539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https://www.nairaland.com/attachments/8999628_images3_jpeg61842ce9c9fa2118d9a3e0561118cec5</a:t>
            </a:r>
            <a:r>
              <a:rPr lang="de-DE" sz="1000" dirty="0">
                <a:solidFill>
                  <a:schemeClr val="bg2"/>
                </a:solidFill>
              </a:rPr>
              <a:t>, 10.01.22</a:t>
            </a:r>
          </a:p>
        </p:txBody>
      </p:sp>
    </p:spTree>
    <p:extLst>
      <p:ext uri="{BB962C8B-B14F-4D97-AF65-F5344CB8AC3E}">
        <p14:creationId xmlns:p14="http://schemas.microsoft.com/office/powerpoint/2010/main" val="4076903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F3CC2-AEA7-9E41-9F3F-C7B58A96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chinesische Mauer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2A22A3-519D-E747-AC78-F02B51131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>
              <a:hlinkClick r:id="rId2"/>
            </a:endParaRPr>
          </a:p>
          <a:p>
            <a:r>
              <a:rPr lang="de-DE" dirty="0">
                <a:hlinkClick r:id="rId2"/>
              </a:rPr>
              <a:t>https://www.youtube.com/watch?v=r6QxnwPFyX4&amp;t=106s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7630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Freeform: Shape 70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3" name="Arc 72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54" name="Rectangle 7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F3BC29-88A9-EA48-B383-43DF2C078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76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864063-38C0-FC45-83FB-49F98DF6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Die chinesische Mauer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C0BA490-626F-FC4D-8875-14C68B4ADB90}"/>
              </a:ext>
            </a:extLst>
          </p:cNvPr>
          <p:cNvSpPr txBox="1"/>
          <p:nvPr/>
        </p:nvSpPr>
        <p:spPr>
          <a:xfrm>
            <a:off x="6319157" y="6123214"/>
            <a:ext cx="5698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https://cdn.urlaubsguru.at/wp-content/uploads/2019/03/shutterstock_1140071570.jpg</a:t>
            </a:r>
            <a:r>
              <a:rPr lang="de-DE" sz="1000" dirty="0"/>
              <a:t>, 10.01.22</a:t>
            </a:r>
          </a:p>
        </p:txBody>
      </p:sp>
    </p:spTree>
    <p:extLst>
      <p:ext uri="{BB962C8B-B14F-4D97-AF65-F5344CB8AC3E}">
        <p14:creationId xmlns:p14="http://schemas.microsoft.com/office/powerpoint/2010/main" val="2918760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3B659B-9F55-0D49-A286-C20D85D89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Pyramiden von Gizeh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F5DD72C-AA78-F140-B423-80CC90B47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>
                <a:hlinkClick r:id="rId2" tooltip="https://www.youtube.com/watch?v=g23SYKMxywc"/>
              </a:rPr>
              <a:t>https://www.youtube.com/watch?v=g23SYKMxywc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3438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9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1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8901A79-38D2-B64F-92F7-F1673370B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-1"/>
            <a:ext cx="12191980" cy="6857990"/>
          </a:xfrm>
          <a:prstGeom prst="rect">
            <a:avLst/>
          </a:prstGeom>
        </p:spPr>
      </p:pic>
      <p:sp>
        <p:nvSpPr>
          <p:cNvPr id="31" name="Rectangle 25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EC2757-E654-8A47-82F6-86F2534F8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2"/>
            <a:ext cx="4023360" cy="28022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Die Cheops Pyramiden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12271F7-E214-D040-9CB5-07B61E3F7CE3}"/>
              </a:ext>
            </a:extLst>
          </p:cNvPr>
          <p:cNvSpPr txBox="1"/>
          <p:nvPr/>
        </p:nvSpPr>
        <p:spPr>
          <a:xfrm>
            <a:off x="7053943" y="6257825"/>
            <a:ext cx="4865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https://bilder.t-online.de/b/87/62/93/32/id_87629332/c_raw/tid_da/index.jpg</a:t>
            </a:r>
            <a:r>
              <a:rPr lang="de-DE" sz="1000" dirty="0"/>
              <a:t>, 10.01.22</a:t>
            </a:r>
          </a:p>
        </p:txBody>
      </p:sp>
    </p:spTree>
    <p:extLst>
      <p:ext uri="{BB962C8B-B14F-4D97-AF65-F5344CB8AC3E}">
        <p14:creationId xmlns:p14="http://schemas.microsoft.com/office/powerpoint/2010/main" val="1336347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8A996-784D-2D4B-979D-ED7CD1EA8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Urkunde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2A24A5-D79E-A743-96CC-5FD483EDD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99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FD85E75-4FD9-1548-948A-09C1900CC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75" r="-1" b="2538"/>
          <a:stretch/>
        </p:blipFill>
        <p:spPr>
          <a:xfrm>
            <a:off x="-3044" y="10"/>
            <a:ext cx="1218893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BA3516-CC56-BF4A-BEDB-EB4F840CA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16721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Ende der </a:t>
            </a:r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Reise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0013EA8-39C1-F146-9D17-7859AF043BF4}"/>
              </a:ext>
            </a:extLst>
          </p:cNvPr>
          <p:cNvSpPr txBox="1"/>
          <p:nvPr/>
        </p:nvSpPr>
        <p:spPr>
          <a:xfrm>
            <a:off x="7821386" y="6204857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https://www.mallorca-ok.de/wp-content/uploads/2016/09/D-ABXA-AirBerlin-A330.jpg</a:t>
            </a:r>
            <a:r>
              <a:rPr lang="de-DE" sz="1000" dirty="0">
                <a:solidFill>
                  <a:schemeClr val="bg1"/>
                </a:solidFill>
              </a:rPr>
              <a:t>, 10.01.22</a:t>
            </a:r>
          </a:p>
        </p:txBody>
      </p:sp>
    </p:spTree>
    <p:extLst>
      <p:ext uri="{BB962C8B-B14F-4D97-AF65-F5344CB8AC3E}">
        <p14:creationId xmlns:p14="http://schemas.microsoft.com/office/powerpoint/2010/main" val="268978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AE2CE0-12B0-F74E-B051-555CDE82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Steckbrief Tara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0B7AD0-85F2-4543-BF4A-22CE4A60D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017" y="2079041"/>
            <a:ext cx="5536397" cy="325495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Ich heiße Tara.</a:t>
            </a:r>
          </a:p>
          <a:p>
            <a:r>
              <a:rPr lang="de-DE" dirty="0"/>
              <a:t>Ich bin 36 Jahre alt.</a:t>
            </a:r>
          </a:p>
          <a:p>
            <a:r>
              <a:rPr lang="de-DE" dirty="0"/>
              <a:t>Ich habe eine Schwester.</a:t>
            </a:r>
          </a:p>
          <a:p>
            <a:r>
              <a:rPr lang="de-DE" dirty="0"/>
              <a:t>Mein allerliebstes Essen sind Hamburger. </a:t>
            </a:r>
          </a:p>
          <a:p>
            <a:r>
              <a:rPr lang="de-DE" dirty="0"/>
              <a:t>Ich war das letzte Mal in der Türkei im Urlaub.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48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E0EAA1-BF14-E840-8437-A1947D88C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Steckbrief Mira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5B68EC-6413-944D-BA7D-CFA2BBEDC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017" y="2047266"/>
            <a:ext cx="5536397" cy="3935281"/>
          </a:xfrm>
        </p:spPr>
        <p:txBody>
          <a:bodyPr>
            <a:normAutofit/>
          </a:bodyPr>
          <a:lstStyle/>
          <a:p>
            <a:r>
              <a:rPr lang="de-DE" dirty="0"/>
              <a:t>Ich heiße Mira.</a:t>
            </a:r>
          </a:p>
          <a:p>
            <a:r>
              <a:rPr lang="de-DE" dirty="0"/>
              <a:t>Ich bin 19 Jahre alt.</a:t>
            </a:r>
          </a:p>
          <a:p>
            <a:r>
              <a:rPr lang="de-DE" dirty="0"/>
              <a:t>Ich habe keine Geschwister.</a:t>
            </a:r>
          </a:p>
          <a:p>
            <a:r>
              <a:rPr lang="de-DE" dirty="0"/>
              <a:t>Mein Lieblingsessen sind Nudeln.</a:t>
            </a:r>
          </a:p>
          <a:p>
            <a:r>
              <a:rPr lang="de-DE" dirty="0"/>
              <a:t>Meinen letzten Urlaub habe ich in Amsterdam verbracht.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186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1479BD-C7F6-9B45-BA33-1262581A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Steckbrief Marie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FDA509-23CE-6B49-B1DD-5AB6395DF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986" y="1803688"/>
            <a:ext cx="5536397" cy="3935281"/>
          </a:xfrm>
        </p:spPr>
        <p:txBody>
          <a:bodyPr>
            <a:normAutofit/>
          </a:bodyPr>
          <a:lstStyle/>
          <a:p>
            <a:r>
              <a:rPr lang="de-DE" dirty="0"/>
              <a:t>Ich heiße Marie.</a:t>
            </a:r>
          </a:p>
          <a:p>
            <a:r>
              <a:rPr lang="de-DE" dirty="0"/>
              <a:t>Ich bin 23 Jahre alt.</a:t>
            </a:r>
          </a:p>
          <a:p>
            <a:r>
              <a:rPr lang="de-DE" dirty="0"/>
              <a:t>Ich habe eine jüngere Schwester.</a:t>
            </a:r>
          </a:p>
          <a:p>
            <a:r>
              <a:rPr lang="de-DE" dirty="0"/>
              <a:t>Mein Lieblingsessen ist Pizza.</a:t>
            </a:r>
          </a:p>
          <a:p>
            <a:r>
              <a:rPr lang="de-DE" dirty="0"/>
              <a:t>Ich bin im Sommer nach Italien gereist.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217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7610E-EE68-A141-B198-2DF3F220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Steckbrief</a:t>
            </a:r>
          </a:p>
        </p:txBody>
      </p:sp>
      <p:graphicFrame>
        <p:nvGraphicFramePr>
          <p:cNvPr id="14" name="Inhaltsplatzhalter 2">
            <a:extLst>
              <a:ext uri="{FF2B5EF4-FFF2-40B4-BE49-F238E27FC236}">
                <a16:creationId xmlns:a16="http://schemas.microsoft.com/office/drawing/2014/main" id="{22413E39-7945-433C-BB15-744C23A37C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0176782"/>
              </p:ext>
            </p:extLst>
          </p:nvPr>
        </p:nvGraphicFramePr>
        <p:xfrm>
          <a:off x="3789406" y="653693"/>
          <a:ext cx="7751342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9828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C0ECA-E4F8-F44F-9A1F-FC544A067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sieben Weltwunder der Antike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48FC65-8767-424A-847B-949723B1A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Hängende Gärten von </a:t>
            </a:r>
            <a:r>
              <a:rPr lang="de-DE" dirty="0" err="1"/>
              <a:t>Semiramis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Pyramiden von Gizeh </a:t>
            </a:r>
          </a:p>
          <a:p>
            <a:pPr marL="0" indent="0">
              <a:buNone/>
            </a:pPr>
            <a:r>
              <a:rPr lang="de-DE" dirty="0"/>
              <a:t>Koloss von Rhodos</a:t>
            </a:r>
          </a:p>
          <a:p>
            <a:pPr marL="0" indent="0">
              <a:buNone/>
            </a:pPr>
            <a:r>
              <a:rPr lang="de-DE" dirty="0"/>
              <a:t>Tempel der Artemis in Ephesos</a:t>
            </a:r>
          </a:p>
          <a:p>
            <a:pPr marL="0" indent="0">
              <a:buNone/>
            </a:pPr>
            <a:r>
              <a:rPr lang="de-DE" dirty="0"/>
              <a:t>Leuchtturm von Pharos</a:t>
            </a:r>
          </a:p>
          <a:p>
            <a:pPr marL="0" indent="0">
              <a:buNone/>
            </a:pPr>
            <a:r>
              <a:rPr lang="de-DE" dirty="0"/>
              <a:t>Zeus-Statue des Phidias</a:t>
            </a:r>
          </a:p>
          <a:p>
            <a:pPr marL="0" indent="0">
              <a:buNone/>
            </a:pPr>
            <a:r>
              <a:rPr lang="de-DE" dirty="0"/>
              <a:t>Grab des Königs </a:t>
            </a:r>
            <a:r>
              <a:rPr lang="de-DE" dirty="0" err="1"/>
              <a:t>Mausolos</a:t>
            </a:r>
            <a:r>
              <a:rPr lang="de-DE" dirty="0"/>
              <a:t> II. zu </a:t>
            </a:r>
            <a:r>
              <a:rPr lang="de-DE" dirty="0" err="1"/>
              <a:t>Halikarnassos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0241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B41E3EE-EF26-1E45-831D-605FEF7A5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488"/>
          <a:stretch/>
        </p:blipFill>
        <p:spPr>
          <a:xfrm>
            <a:off x="-7366" y="10"/>
            <a:ext cx="4905937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2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A1153A2-6610-E141-9F55-7DDB89AE0835}"/>
              </a:ext>
            </a:extLst>
          </p:cNvPr>
          <p:cNvSpPr txBox="1"/>
          <p:nvPr/>
        </p:nvSpPr>
        <p:spPr>
          <a:xfrm>
            <a:off x="5684543" y="2405970"/>
            <a:ext cx="5721484" cy="2220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Hängende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Gärten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von </a:t>
            </a:r>
            <a:r>
              <a:rPr lang="en-US" sz="4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Semiramis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555661A7-AA7F-FB4D-A3F5-A2BA1AF4D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5856513"/>
            <a:ext cx="5721484" cy="36331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https://www.voucherwonderland.com/reisemagazin/sieben-weltwunder/</a:t>
            </a:r>
            <a:r>
              <a:rPr lang="en-US" sz="1000" dirty="0"/>
              <a:t>, 10.01.22</a:t>
            </a:r>
          </a:p>
        </p:txBody>
      </p:sp>
    </p:spTree>
    <p:extLst>
      <p:ext uri="{BB962C8B-B14F-4D97-AF65-F5344CB8AC3E}">
        <p14:creationId xmlns:p14="http://schemas.microsoft.com/office/powerpoint/2010/main" val="1910620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C038D51-4FF6-0E4F-893D-B5AC6133E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60" r="1" b="5396"/>
          <a:stretch/>
        </p:blipFill>
        <p:spPr>
          <a:xfrm>
            <a:off x="261682" y="233061"/>
            <a:ext cx="11668636" cy="6391879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</p:spPr>
      </p:pic>
      <p:sp>
        <p:nvSpPr>
          <p:cNvPr id="20" name="Arc 14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8958979" y="36813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69" y="5694291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6CE4715-8040-3242-A1EA-C6B906F91665}"/>
              </a:ext>
            </a:extLst>
          </p:cNvPr>
          <p:cNvSpPr txBox="1"/>
          <p:nvPr/>
        </p:nvSpPr>
        <p:spPr>
          <a:xfrm>
            <a:off x="846715" y="6117280"/>
            <a:ext cx="52477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https://www.voucherwonderland.com/reisemagazin/sieben-weltwunder/</a:t>
            </a:r>
            <a:r>
              <a:rPr lang="de-DE" sz="1000" dirty="0">
                <a:solidFill>
                  <a:schemeClr val="bg2"/>
                </a:solidFill>
              </a:rPr>
              <a:t>, 10.01.22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FA61313-7E4A-204B-9CC6-0481F86EAA8D}"/>
              </a:ext>
            </a:extLst>
          </p:cNvPr>
          <p:cNvSpPr txBox="1"/>
          <p:nvPr/>
        </p:nvSpPr>
        <p:spPr>
          <a:xfrm>
            <a:off x="7837714" y="911279"/>
            <a:ext cx="35060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  <a:latin typeface="+mj-lt"/>
              </a:rPr>
              <a:t>Die Pyramiden von Gizeh</a:t>
            </a:r>
          </a:p>
        </p:txBody>
      </p:sp>
    </p:spTree>
    <p:extLst>
      <p:ext uri="{BB962C8B-B14F-4D97-AF65-F5344CB8AC3E}">
        <p14:creationId xmlns:p14="http://schemas.microsoft.com/office/powerpoint/2010/main" val="1017695922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709</Words>
  <Application>Microsoft Macintosh PowerPoint</Application>
  <PresentationFormat>Breitbild</PresentationFormat>
  <Paragraphs>94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Arial</vt:lpstr>
      <vt:lpstr>Avenir Next LT Pro</vt:lpstr>
      <vt:lpstr>Calibri</vt:lpstr>
      <vt:lpstr>Tw Cen MT</vt:lpstr>
      <vt:lpstr>ShapesVTI</vt:lpstr>
      <vt:lpstr>Die sieben Weltwunder</vt:lpstr>
      <vt:lpstr>Steckbrief</vt:lpstr>
      <vt:lpstr>Steckbrief Tara </vt:lpstr>
      <vt:lpstr>Steckbrief Mira</vt:lpstr>
      <vt:lpstr>Steckbrief Marie</vt:lpstr>
      <vt:lpstr>Steckbrief</vt:lpstr>
      <vt:lpstr>Die sieben Weltwunder der Antike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sieben neuen Weltwunder</vt:lpstr>
      <vt:lpstr>PowerPoint-Präsentation</vt:lpstr>
      <vt:lpstr>Die chinesische Mauer</vt:lpstr>
      <vt:lpstr>Cristo  Redentor</vt:lpstr>
      <vt:lpstr>PowerPoint-Präsentation</vt:lpstr>
      <vt:lpstr>Macchu Picchu</vt:lpstr>
      <vt:lpstr>Felsenstadt Petra</vt:lpstr>
      <vt:lpstr>Taj Mahal</vt:lpstr>
      <vt:lpstr>Beginn der Reise</vt:lpstr>
      <vt:lpstr>Die chinesische Mauer</vt:lpstr>
      <vt:lpstr>Die chinesische Mauer</vt:lpstr>
      <vt:lpstr>Die Pyramiden von Gizeh</vt:lpstr>
      <vt:lpstr>Die Cheops Pyramiden</vt:lpstr>
      <vt:lpstr>Urkunde</vt:lpstr>
      <vt:lpstr>Ende der Reise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sieben Weltwunder</dc:title>
  <dc:creator>Marie Massenberg</dc:creator>
  <cp:lastModifiedBy>Marie Massenberg</cp:lastModifiedBy>
  <cp:revision>6</cp:revision>
  <dcterms:created xsi:type="dcterms:W3CDTF">2022-01-10T12:38:36Z</dcterms:created>
  <dcterms:modified xsi:type="dcterms:W3CDTF">2022-01-10T15:46:52Z</dcterms:modified>
</cp:coreProperties>
</file>