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57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5E4CB-693F-4212-B74A-69440107E5E7}" v="13" dt="2022-12-08T17:50:57.3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es Großkurth" userId="064b87fe946b4a3f" providerId="LiveId" clId="{0A45E4CB-693F-4212-B74A-69440107E5E7}"/>
    <pc:docChg chg="undo custSel addSld delSld modSld">
      <pc:chgData name="Hannes Großkurth" userId="064b87fe946b4a3f" providerId="LiveId" clId="{0A45E4CB-693F-4212-B74A-69440107E5E7}" dt="2022-12-08T17:59:20.780" v="1408" actId="255"/>
      <pc:docMkLst>
        <pc:docMk/>
      </pc:docMkLst>
      <pc:sldChg chg="addSp delSp modSp mod setBg addAnim">
        <pc:chgData name="Hannes Großkurth" userId="064b87fe946b4a3f" providerId="LiveId" clId="{0A45E4CB-693F-4212-B74A-69440107E5E7}" dt="2022-12-08T17:33:17.747" v="1284" actId="14100"/>
        <pc:sldMkLst>
          <pc:docMk/>
          <pc:sldMk cId="4068381123" sldId="256"/>
        </pc:sldMkLst>
        <pc:spChg chg="mod ord">
          <ac:chgData name="Hannes Großkurth" userId="064b87fe946b4a3f" providerId="LiveId" clId="{0A45E4CB-693F-4212-B74A-69440107E5E7}" dt="2022-12-08T17:33:02.369" v="1282" actId="26606"/>
          <ac:spMkLst>
            <pc:docMk/>
            <pc:sldMk cId="4068381123" sldId="256"/>
            <ac:spMk id="2" creationId="{E73BCBCF-6738-EF0C-468F-468159838BC4}"/>
          </ac:spMkLst>
        </pc:spChg>
        <pc:spChg chg="mod ord">
          <ac:chgData name="Hannes Großkurth" userId="064b87fe946b4a3f" providerId="LiveId" clId="{0A45E4CB-693F-4212-B74A-69440107E5E7}" dt="2022-12-08T17:33:17.747" v="1284" actId="14100"/>
          <ac:spMkLst>
            <pc:docMk/>
            <pc:sldMk cId="4068381123" sldId="256"/>
            <ac:spMk id="3" creationId="{4CF9511E-83D5-CBF0-C00E-1082E0D24289}"/>
          </ac:spMkLst>
        </pc:spChg>
        <pc:spChg chg="add del">
          <ac:chgData name="Hannes Großkurth" userId="064b87fe946b4a3f" providerId="LiveId" clId="{0A45E4CB-693F-4212-B74A-69440107E5E7}" dt="2022-12-08T14:04:17.604" v="114" actId="26606"/>
          <ac:spMkLst>
            <pc:docMk/>
            <pc:sldMk cId="4068381123" sldId="256"/>
            <ac:spMk id="10" creationId="{362D44EE-C852-4460-B8B5-C4F2BC20510C}"/>
          </ac:spMkLst>
        </pc:spChg>
        <pc:spChg chg="add del">
          <ac:chgData name="Hannes Großkurth" userId="064b87fe946b4a3f" providerId="LiveId" clId="{0A45E4CB-693F-4212-B74A-69440107E5E7}" dt="2022-12-08T14:04:17.604" v="114" actId="26606"/>
          <ac:spMkLst>
            <pc:docMk/>
            <pc:sldMk cId="4068381123" sldId="256"/>
            <ac:spMk id="12" creationId="{658970D8-8D1D-4B5C-894B-E871CC86543D}"/>
          </ac:spMkLst>
        </pc:spChg>
        <pc:spChg chg="add del">
          <ac:chgData name="Hannes Großkurth" userId="064b87fe946b4a3f" providerId="LiveId" clId="{0A45E4CB-693F-4212-B74A-69440107E5E7}" dt="2022-12-08T14:04:17.604" v="114" actId="26606"/>
          <ac:spMkLst>
            <pc:docMk/>
            <pc:sldMk cId="4068381123" sldId="256"/>
            <ac:spMk id="14" creationId="{F227E5B6-9132-43CA-B503-37A18562ADF2}"/>
          </ac:spMkLst>
        </pc:spChg>
        <pc:spChg chg="add del">
          <ac:chgData name="Hannes Großkurth" userId="064b87fe946b4a3f" providerId="LiveId" clId="{0A45E4CB-693F-4212-B74A-69440107E5E7}" dt="2022-12-08T14:04:17.604" v="114" actId="26606"/>
          <ac:spMkLst>
            <pc:docMk/>
            <pc:sldMk cId="4068381123" sldId="256"/>
            <ac:spMk id="16" creationId="{03C2051E-A88D-48E5-BACF-AAED17892722}"/>
          </ac:spMkLst>
        </pc:spChg>
        <pc:spChg chg="add del">
          <ac:chgData name="Hannes Großkurth" userId="064b87fe946b4a3f" providerId="LiveId" clId="{0A45E4CB-693F-4212-B74A-69440107E5E7}" dt="2022-12-08T14:04:17.604" v="114" actId="26606"/>
          <ac:spMkLst>
            <pc:docMk/>
            <pc:sldMk cId="4068381123" sldId="256"/>
            <ac:spMk id="18" creationId="{7821A508-2985-4905-874A-527429BAABFA}"/>
          </ac:spMkLst>
        </pc:spChg>
        <pc:spChg chg="add del">
          <ac:chgData name="Hannes Großkurth" userId="064b87fe946b4a3f" providerId="LiveId" clId="{0A45E4CB-693F-4212-B74A-69440107E5E7}" dt="2022-12-08T14:04:17.604" v="114" actId="26606"/>
          <ac:spMkLst>
            <pc:docMk/>
            <pc:sldMk cId="4068381123" sldId="256"/>
            <ac:spMk id="20" creationId="{D2929CB1-0E3C-4B2D-ADC5-0154FB33BA44}"/>
          </ac:spMkLst>
        </pc:spChg>
        <pc:spChg chg="add del">
          <ac:chgData name="Hannes Großkurth" userId="064b87fe946b4a3f" providerId="LiveId" clId="{0A45E4CB-693F-4212-B74A-69440107E5E7}" dt="2022-12-08T14:04:17.604" v="114" actId="26606"/>
          <ac:spMkLst>
            <pc:docMk/>
            <pc:sldMk cId="4068381123" sldId="256"/>
            <ac:spMk id="22" creationId="{5F2F0C84-BE8C-4DC2-A6D3-30349A801D5C}"/>
          </ac:spMkLst>
        </pc:spChg>
        <pc:spChg chg="add del">
          <ac:chgData name="Hannes Großkurth" userId="064b87fe946b4a3f" providerId="LiveId" clId="{0A45E4CB-693F-4212-B74A-69440107E5E7}" dt="2022-12-08T14:04:44.257" v="125" actId="26606"/>
          <ac:spMkLst>
            <pc:docMk/>
            <pc:sldMk cId="4068381123" sldId="256"/>
            <ac:spMk id="24" creationId="{17CDB40A-75BB-4498-A20B-59C3984A3A94}"/>
          </ac:spMkLst>
        </pc:spChg>
        <pc:spChg chg="add del">
          <ac:chgData name="Hannes Großkurth" userId="064b87fe946b4a3f" providerId="LiveId" clId="{0A45E4CB-693F-4212-B74A-69440107E5E7}" dt="2022-12-08T14:04:39.286" v="120" actId="26606"/>
          <ac:spMkLst>
            <pc:docMk/>
            <pc:sldMk cId="4068381123" sldId="256"/>
            <ac:spMk id="29" creationId="{CDA1A2E9-63FE-408D-A803-8E306ECAB4B3}"/>
          </ac:spMkLst>
        </pc:spChg>
        <pc:spChg chg="add del">
          <ac:chgData name="Hannes Großkurth" userId="064b87fe946b4a3f" providerId="LiveId" clId="{0A45E4CB-693F-4212-B74A-69440107E5E7}" dt="2022-12-08T14:04:39.286" v="120" actId="26606"/>
          <ac:spMkLst>
            <pc:docMk/>
            <pc:sldMk cId="4068381123" sldId="256"/>
            <ac:spMk id="31" creationId="{FBE9F90C-C163-435B-9A68-D15C92D1CF2B}"/>
          </ac:spMkLst>
        </pc:spChg>
        <pc:spChg chg="add del">
          <ac:chgData name="Hannes Großkurth" userId="064b87fe946b4a3f" providerId="LiveId" clId="{0A45E4CB-693F-4212-B74A-69440107E5E7}" dt="2022-12-08T14:04:39.286" v="120" actId="26606"/>
          <ac:spMkLst>
            <pc:docMk/>
            <pc:sldMk cId="4068381123" sldId="256"/>
            <ac:spMk id="33" creationId="{1A882A9F-F4E9-4E23-8F0B-20B5DF42EAA9}"/>
          </ac:spMkLst>
        </pc:spChg>
        <pc:spChg chg="add del">
          <ac:chgData name="Hannes Großkurth" userId="064b87fe946b4a3f" providerId="LiveId" clId="{0A45E4CB-693F-4212-B74A-69440107E5E7}" dt="2022-12-08T14:04:41.249" v="122" actId="26606"/>
          <ac:spMkLst>
            <pc:docMk/>
            <pc:sldMk cId="4068381123" sldId="256"/>
            <ac:spMk id="35" creationId="{5964CBE2-084A-47DF-A704-CF5F6217B569}"/>
          </ac:spMkLst>
        </pc:spChg>
        <pc:spChg chg="add del">
          <ac:chgData name="Hannes Großkurth" userId="064b87fe946b4a3f" providerId="LiveId" clId="{0A45E4CB-693F-4212-B74A-69440107E5E7}" dt="2022-12-08T14:04:41.249" v="122" actId="26606"/>
          <ac:spMkLst>
            <pc:docMk/>
            <pc:sldMk cId="4068381123" sldId="256"/>
            <ac:spMk id="36" creationId="{686A5CBB-E03B-4019-8BCD-78975D39E48C}"/>
          </ac:spMkLst>
        </pc:spChg>
        <pc:spChg chg="add del">
          <ac:chgData name="Hannes Großkurth" userId="064b87fe946b4a3f" providerId="LiveId" clId="{0A45E4CB-693F-4212-B74A-69440107E5E7}" dt="2022-12-08T14:04:41.249" v="122" actId="26606"/>
          <ac:spMkLst>
            <pc:docMk/>
            <pc:sldMk cId="4068381123" sldId="256"/>
            <ac:spMk id="37" creationId="{94993204-9792-4E61-A83C-73D4379E2B1C}"/>
          </ac:spMkLst>
        </pc:spChg>
        <pc:spChg chg="add del">
          <ac:chgData name="Hannes Großkurth" userId="064b87fe946b4a3f" providerId="LiveId" clId="{0A45E4CB-693F-4212-B74A-69440107E5E7}" dt="2022-12-08T14:04:44.255" v="124" actId="26606"/>
          <ac:spMkLst>
            <pc:docMk/>
            <pc:sldMk cId="4068381123" sldId="256"/>
            <ac:spMk id="39" creationId="{FB5B0058-AF13-4859-B429-4EDDE2A26F7F}"/>
          </ac:spMkLst>
        </pc:spChg>
        <pc:spChg chg="add del">
          <ac:chgData name="Hannes Großkurth" userId="064b87fe946b4a3f" providerId="LiveId" clId="{0A45E4CB-693F-4212-B74A-69440107E5E7}" dt="2022-12-08T14:04:44.255" v="124" actId="26606"/>
          <ac:spMkLst>
            <pc:docMk/>
            <pc:sldMk cId="4068381123" sldId="256"/>
            <ac:spMk id="40" creationId="{D84C2E9E-0B5D-4B5F-9A1F-70EBDCE39034}"/>
          </ac:spMkLst>
        </pc:spChg>
        <pc:spChg chg="add del">
          <ac:chgData name="Hannes Großkurth" userId="064b87fe946b4a3f" providerId="LiveId" clId="{0A45E4CB-693F-4212-B74A-69440107E5E7}" dt="2022-12-08T17:32:25.789" v="1274" actId="26606"/>
          <ac:spMkLst>
            <pc:docMk/>
            <pc:sldMk cId="4068381123" sldId="256"/>
            <ac:spMk id="42" creationId="{17CDB40A-75BB-4498-A20B-59C3984A3A94}"/>
          </ac:spMkLst>
        </pc:spChg>
        <pc:spChg chg="add del">
          <ac:chgData name="Hannes Großkurth" userId="064b87fe946b4a3f" providerId="LiveId" clId="{0A45E4CB-693F-4212-B74A-69440107E5E7}" dt="2022-12-08T17:33:02.369" v="1282" actId="26606"/>
          <ac:spMkLst>
            <pc:docMk/>
            <pc:sldMk cId="4068381123" sldId="256"/>
            <ac:spMk id="47" creationId="{87CC2527-562A-4F69-B487-4371E5B243E7}"/>
          </ac:spMkLst>
        </pc:spChg>
        <pc:spChg chg="add">
          <ac:chgData name="Hannes Großkurth" userId="064b87fe946b4a3f" providerId="LiveId" clId="{0A45E4CB-693F-4212-B74A-69440107E5E7}" dt="2022-12-08T17:33:02.369" v="1282" actId="26606"/>
          <ac:spMkLst>
            <pc:docMk/>
            <pc:sldMk cId="4068381123" sldId="256"/>
            <ac:spMk id="54" creationId="{17CDB40A-75BB-4498-A20B-59C3984A3A94}"/>
          </ac:spMkLst>
        </pc:spChg>
        <pc:picChg chg="add del mod ord">
          <ac:chgData name="Hannes Großkurth" userId="064b87fe946b4a3f" providerId="LiveId" clId="{0A45E4CB-693F-4212-B74A-69440107E5E7}" dt="2022-12-08T16:14:10.072" v="126" actId="21"/>
          <ac:picMkLst>
            <pc:docMk/>
            <pc:sldMk cId="4068381123" sldId="256"/>
            <ac:picMk id="5" creationId="{9EE77815-77EA-6A9A-4DB7-E3E0F53BCAAA}"/>
          </ac:picMkLst>
        </pc:picChg>
        <pc:picChg chg="add mod">
          <ac:chgData name="Hannes Großkurth" userId="064b87fe946b4a3f" providerId="LiveId" clId="{0A45E4CB-693F-4212-B74A-69440107E5E7}" dt="2022-12-08T17:33:02.369" v="1282" actId="26606"/>
          <ac:picMkLst>
            <pc:docMk/>
            <pc:sldMk cId="4068381123" sldId="256"/>
            <ac:picMk id="6" creationId="{662F0BA1-5C9C-A4A9-8698-2A929DE132CA}"/>
          </ac:picMkLst>
        </pc:picChg>
        <pc:cxnChg chg="add del">
          <ac:chgData name="Hannes Großkurth" userId="064b87fe946b4a3f" providerId="LiveId" clId="{0A45E4CB-693F-4212-B74A-69440107E5E7}" dt="2022-12-08T17:33:02.369" v="1282" actId="26606"/>
          <ac:cxnSpMkLst>
            <pc:docMk/>
            <pc:sldMk cId="4068381123" sldId="256"/>
            <ac:cxnSpMk id="49" creationId="{BCDAEC91-5BCE-4B55-9CC0-43EF94CB734B}"/>
          </ac:cxnSpMkLst>
        </pc:cxnChg>
      </pc:sldChg>
      <pc:sldChg chg="addSp delSp modSp new mod setBg setClrOvrMap">
        <pc:chgData name="Hannes Großkurth" userId="064b87fe946b4a3f" providerId="LiveId" clId="{0A45E4CB-693F-4212-B74A-69440107E5E7}" dt="2022-12-08T17:59:20.780" v="1408" actId="255"/>
        <pc:sldMkLst>
          <pc:docMk/>
          <pc:sldMk cId="1159798111" sldId="257"/>
        </pc:sldMkLst>
        <pc:spChg chg="mod">
          <ac:chgData name="Hannes Großkurth" userId="064b87fe946b4a3f" providerId="LiveId" clId="{0A45E4CB-693F-4212-B74A-69440107E5E7}" dt="2022-12-08T17:02:34.513" v="210" actId="26606"/>
          <ac:spMkLst>
            <pc:docMk/>
            <pc:sldMk cId="1159798111" sldId="257"/>
            <ac:spMk id="2" creationId="{26C3CFAD-EFB3-7C79-F63E-AFAEF99B97FE}"/>
          </ac:spMkLst>
        </pc:spChg>
        <pc:spChg chg="mod">
          <ac:chgData name="Hannes Großkurth" userId="064b87fe946b4a3f" providerId="LiveId" clId="{0A45E4CB-693F-4212-B74A-69440107E5E7}" dt="2022-12-08T17:59:20.780" v="1408" actId="255"/>
          <ac:spMkLst>
            <pc:docMk/>
            <pc:sldMk cId="1159798111" sldId="257"/>
            <ac:spMk id="3" creationId="{BA0F1F3C-B228-9D0D-BD79-35ECE78B96E4}"/>
          </ac:spMkLst>
        </pc:spChg>
        <pc:spChg chg="add">
          <ac:chgData name="Hannes Großkurth" userId="064b87fe946b4a3f" providerId="LiveId" clId="{0A45E4CB-693F-4212-B74A-69440107E5E7}" dt="2022-12-08T17:02:34.513" v="210" actId="26606"/>
          <ac:spMkLst>
            <pc:docMk/>
            <pc:sldMk cId="1159798111" sldId="257"/>
            <ac:spMk id="8" creationId="{7CB4857B-ED7C-444D-9F04-2F885114A1C2}"/>
          </ac:spMkLst>
        </pc:spChg>
        <pc:spChg chg="add del">
          <ac:chgData name="Hannes Großkurth" userId="064b87fe946b4a3f" providerId="LiveId" clId="{0A45E4CB-693F-4212-B74A-69440107E5E7}" dt="2022-12-08T17:02:34.507" v="209" actId="26606"/>
          <ac:spMkLst>
            <pc:docMk/>
            <pc:sldMk cId="1159798111" sldId="257"/>
            <ac:spMk id="9" creationId="{C5E6CFF1-2F42-4E10-9A97-F116F46F53FE}"/>
          </ac:spMkLst>
        </pc:spChg>
        <pc:spChg chg="add">
          <ac:chgData name="Hannes Großkurth" userId="064b87fe946b4a3f" providerId="LiveId" clId="{0A45E4CB-693F-4212-B74A-69440107E5E7}" dt="2022-12-08T17:02:34.513" v="210" actId="26606"/>
          <ac:spMkLst>
            <pc:docMk/>
            <pc:sldMk cId="1159798111" sldId="257"/>
            <ac:spMk id="10" creationId="{D18046FB-44EA-4FD8-A585-EA09A319B2D0}"/>
          </ac:spMkLst>
        </pc:spChg>
        <pc:spChg chg="add">
          <ac:chgData name="Hannes Großkurth" userId="064b87fe946b4a3f" providerId="LiveId" clId="{0A45E4CB-693F-4212-B74A-69440107E5E7}" dt="2022-12-08T17:02:34.513" v="210" actId="26606"/>
          <ac:spMkLst>
            <pc:docMk/>
            <pc:sldMk cId="1159798111" sldId="257"/>
            <ac:spMk id="12" creationId="{479F5F2B-8B58-4140-AE6A-51F6C67B18D9}"/>
          </ac:spMkLst>
        </pc:spChg>
        <pc:picChg chg="add del">
          <ac:chgData name="Hannes Großkurth" userId="064b87fe946b4a3f" providerId="LiveId" clId="{0A45E4CB-693F-4212-B74A-69440107E5E7}" dt="2022-12-08T17:02:34.507" v="209" actId="26606"/>
          <ac:picMkLst>
            <pc:docMk/>
            <pc:sldMk cId="1159798111" sldId="257"/>
            <ac:picMk id="5" creationId="{C092892C-4502-6558-51EB-A0E70D7D9E39}"/>
          </ac:picMkLst>
        </pc:picChg>
        <pc:cxnChg chg="add del">
          <ac:chgData name="Hannes Großkurth" userId="064b87fe946b4a3f" providerId="LiveId" clId="{0A45E4CB-693F-4212-B74A-69440107E5E7}" dt="2022-12-08T17:02:34.507" v="209" actId="26606"/>
          <ac:cxnSpMkLst>
            <pc:docMk/>
            <pc:sldMk cId="1159798111" sldId="257"/>
            <ac:cxnSpMk id="11" creationId="{67182200-4859-4C8D-BCBB-55B245C28BA3}"/>
          </ac:cxnSpMkLst>
        </pc:cxnChg>
      </pc:sldChg>
      <pc:sldChg chg="addSp delSp modSp new mod setBg setClrOvrMap">
        <pc:chgData name="Hannes Großkurth" userId="064b87fe946b4a3f" providerId="LiveId" clId="{0A45E4CB-693F-4212-B74A-69440107E5E7}" dt="2022-12-08T17:41:15.732" v="1312" actId="20577"/>
        <pc:sldMkLst>
          <pc:docMk/>
          <pc:sldMk cId="3644643539" sldId="258"/>
        </pc:sldMkLst>
        <pc:spChg chg="mod">
          <ac:chgData name="Hannes Großkurth" userId="064b87fe946b4a3f" providerId="LiveId" clId="{0A45E4CB-693F-4212-B74A-69440107E5E7}" dt="2022-12-08T17:12:12.095" v="291" actId="26606"/>
          <ac:spMkLst>
            <pc:docMk/>
            <pc:sldMk cId="3644643539" sldId="258"/>
            <ac:spMk id="2" creationId="{DFC5EA2D-A4BB-730A-62B6-8D41D019E255}"/>
          </ac:spMkLst>
        </pc:spChg>
        <pc:spChg chg="mod">
          <ac:chgData name="Hannes Großkurth" userId="064b87fe946b4a3f" providerId="LiveId" clId="{0A45E4CB-693F-4212-B74A-69440107E5E7}" dt="2022-12-08T17:41:15.732" v="1312" actId="20577"/>
          <ac:spMkLst>
            <pc:docMk/>
            <pc:sldMk cId="3644643539" sldId="258"/>
            <ac:spMk id="3" creationId="{9CE32480-E2C2-703F-8F79-9D41F5C4EF52}"/>
          </ac:spMkLst>
        </pc:spChg>
        <pc:spChg chg="add del">
          <ac:chgData name="Hannes Großkurth" userId="064b87fe946b4a3f" providerId="LiveId" clId="{0A45E4CB-693F-4212-B74A-69440107E5E7}" dt="2022-12-08T17:12:12.090" v="290" actId="26606"/>
          <ac:spMkLst>
            <pc:docMk/>
            <pc:sldMk cId="3644643539" sldId="258"/>
            <ac:spMk id="8" creationId="{9264D464-898B-4908-88FD-33A83D6ED64E}"/>
          </ac:spMkLst>
        </pc:spChg>
        <pc:spChg chg="add del">
          <ac:chgData name="Hannes Großkurth" userId="064b87fe946b4a3f" providerId="LiveId" clId="{0A45E4CB-693F-4212-B74A-69440107E5E7}" dt="2022-12-08T17:12:12.090" v="290" actId="26606"/>
          <ac:spMkLst>
            <pc:docMk/>
            <pc:sldMk cId="3644643539" sldId="258"/>
            <ac:spMk id="10" creationId="{F0BC1D9E-4401-4EC0-88FD-ED103CB570EA}"/>
          </ac:spMkLst>
        </pc:spChg>
        <pc:spChg chg="add del">
          <ac:chgData name="Hannes Großkurth" userId="064b87fe946b4a3f" providerId="LiveId" clId="{0A45E4CB-693F-4212-B74A-69440107E5E7}" dt="2022-12-08T17:12:12.090" v="290" actId="26606"/>
          <ac:spMkLst>
            <pc:docMk/>
            <pc:sldMk cId="3644643539" sldId="258"/>
            <ac:spMk id="12" creationId="{B0AAF7C9-094E-400C-A428-F6C2262F6527}"/>
          </ac:spMkLst>
        </pc:spChg>
        <pc:spChg chg="add del">
          <ac:chgData name="Hannes Großkurth" userId="064b87fe946b4a3f" providerId="LiveId" clId="{0A45E4CB-693F-4212-B74A-69440107E5E7}" dt="2022-12-08T17:12:12.090" v="290" actId="26606"/>
          <ac:spMkLst>
            <pc:docMk/>
            <pc:sldMk cId="3644643539" sldId="258"/>
            <ac:spMk id="14" creationId="{6200B311-3585-4069-AAC6-CD443FA5B8AD}"/>
          </ac:spMkLst>
        </pc:spChg>
        <pc:spChg chg="add">
          <ac:chgData name="Hannes Großkurth" userId="064b87fe946b4a3f" providerId="LiveId" clId="{0A45E4CB-693F-4212-B74A-69440107E5E7}" dt="2022-12-08T17:12:12.095" v="291" actId="26606"/>
          <ac:spMkLst>
            <pc:docMk/>
            <pc:sldMk cId="3644643539" sldId="258"/>
            <ac:spMk id="16" creationId="{7CB4857B-ED7C-444D-9F04-2F885114A1C2}"/>
          </ac:spMkLst>
        </pc:spChg>
        <pc:spChg chg="add">
          <ac:chgData name="Hannes Großkurth" userId="064b87fe946b4a3f" providerId="LiveId" clId="{0A45E4CB-693F-4212-B74A-69440107E5E7}" dt="2022-12-08T17:12:12.095" v="291" actId="26606"/>
          <ac:spMkLst>
            <pc:docMk/>
            <pc:sldMk cId="3644643539" sldId="258"/>
            <ac:spMk id="17" creationId="{D18046FB-44EA-4FD8-A585-EA09A319B2D0}"/>
          </ac:spMkLst>
        </pc:spChg>
        <pc:spChg chg="add">
          <ac:chgData name="Hannes Großkurth" userId="064b87fe946b4a3f" providerId="LiveId" clId="{0A45E4CB-693F-4212-B74A-69440107E5E7}" dt="2022-12-08T17:12:12.095" v="291" actId="26606"/>
          <ac:spMkLst>
            <pc:docMk/>
            <pc:sldMk cId="3644643539" sldId="258"/>
            <ac:spMk id="18" creationId="{479F5F2B-8B58-4140-AE6A-51F6C67B18D9}"/>
          </ac:spMkLst>
        </pc:spChg>
        <pc:picChg chg="del">
          <ac:chgData name="Hannes Großkurth" userId="064b87fe946b4a3f" providerId="LiveId" clId="{0A45E4CB-693F-4212-B74A-69440107E5E7}" dt="2022-12-08T17:01:58.914" v="203" actId="21"/>
          <ac:picMkLst>
            <pc:docMk/>
            <pc:sldMk cId="3644643539" sldId="258"/>
            <ac:picMk id="4" creationId="{66E87852-3637-C038-9A55-C299346C99FC}"/>
          </ac:picMkLst>
        </pc:picChg>
      </pc:sldChg>
      <pc:sldChg chg="addSp delSp modSp new mod setBg">
        <pc:chgData name="Hannes Großkurth" userId="064b87fe946b4a3f" providerId="LiveId" clId="{0A45E4CB-693F-4212-B74A-69440107E5E7}" dt="2022-12-08T17:12:18.460" v="292" actId="26606"/>
        <pc:sldMkLst>
          <pc:docMk/>
          <pc:sldMk cId="490027122" sldId="259"/>
        </pc:sldMkLst>
        <pc:spChg chg="del">
          <ac:chgData name="Hannes Großkurth" userId="064b87fe946b4a3f" providerId="LiveId" clId="{0A45E4CB-693F-4212-B74A-69440107E5E7}" dt="2022-12-08T17:02:14.866" v="205" actId="26606"/>
          <ac:spMkLst>
            <pc:docMk/>
            <pc:sldMk cId="490027122" sldId="259"/>
            <ac:spMk id="2" creationId="{FC719DF4-3F49-2257-0AC3-42F01E82132F}"/>
          </ac:spMkLst>
        </pc:spChg>
        <pc:spChg chg="del">
          <ac:chgData name="Hannes Großkurth" userId="064b87fe946b4a3f" providerId="LiveId" clId="{0A45E4CB-693F-4212-B74A-69440107E5E7}" dt="2022-12-08T17:02:11.607" v="204"/>
          <ac:spMkLst>
            <pc:docMk/>
            <pc:sldMk cId="490027122" sldId="259"/>
            <ac:spMk id="3" creationId="{3ADD8C9B-29B6-8EB7-9BC4-20FB487A0868}"/>
          </ac:spMkLst>
        </pc:spChg>
        <pc:spChg chg="add">
          <ac:chgData name="Hannes Großkurth" userId="064b87fe946b4a3f" providerId="LiveId" clId="{0A45E4CB-693F-4212-B74A-69440107E5E7}" dt="2022-12-08T17:12:18.460" v="292" actId="26606"/>
          <ac:spMkLst>
            <pc:docMk/>
            <pc:sldMk cId="490027122" sldId="259"/>
            <ac:spMk id="9" creationId="{32BC26D8-82FB-445E-AA49-62A77D7C1EE0}"/>
          </ac:spMkLst>
        </pc:spChg>
        <pc:spChg chg="add">
          <ac:chgData name="Hannes Großkurth" userId="064b87fe946b4a3f" providerId="LiveId" clId="{0A45E4CB-693F-4212-B74A-69440107E5E7}" dt="2022-12-08T17:12:18.460" v="292" actId="26606"/>
          <ac:spMkLst>
            <pc:docMk/>
            <pc:sldMk cId="490027122" sldId="259"/>
            <ac:spMk id="11" creationId="{CB44330D-EA18-4254-AA95-EB49948539B8}"/>
          </ac:spMkLst>
        </pc:spChg>
        <pc:picChg chg="add mod">
          <ac:chgData name="Hannes Großkurth" userId="064b87fe946b4a3f" providerId="LiveId" clId="{0A45E4CB-693F-4212-B74A-69440107E5E7}" dt="2022-12-08T17:02:14.866" v="205" actId="26606"/>
          <ac:picMkLst>
            <pc:docMk/>
            <pc:sldMk cId="490027122" sldId="259"/>
            <ac:picMk id="4" creationId="{D12CCFE8-3DA0-14DA-6333-990B73027C0C}"/>
          </ac:picMkLst>
        </pc:picChg>
      </pc:sldChg>
      <pc:sldChg chg="addSp delSp modSp new mod setBg setClrOvrMap">
        <pc:chgData name="Hannes Großkurth" userId="064b87fe946b4a3f" providerId="LiveId" clId="{0A45E4CB-693F-4212-B74A-69440107E5E7}" dt="2022-12-08T17:30:16.030" v="1271" actId="26606"/>
        <pc:sldMkLst>
          <pc:docMk/>
          <pc:sldMk cId="391568807" sldId="260"/>
        </pc:sldMkLst>
        <pc:spChg chg="mod">
          <ac:chgData name="Hannes Großkurth" userId="064b87fe946b4a3f" providerId="LiveId" clId="{0A45E4CB-693F-4212-B74A-69440107E5E7}" dt="2022-12-08T17:30:16.030" v="1271" actId="26606"/>
          <ac:spMkLst>
            <pc:docMk/>
            <pc:sldMk cId="391568807" sldId="260"/>
            <ac:spMk id="2" creationId="{110DD128-F080-8F5A-D515-BFC1D6096C99}"/>
          </ac:spMkLst>
        </pc:spChg>
        <pc:spChg chg="mod ord">
          <ac:chgData name="Hannes Großkurth" userId="064b87fe946b4a3f" providerId="LiveId" clId="{0A45E4CB-693F-4212-B74A-69440107E5E7}" dt="2022-12-08T17:30:16.030" v="1271" actId="26606"/>
          <ac:spMkLst>
            <pc:docMk/>
            <pc:sldMk cId="391568807" sldId="260"/>
            <ac:spMk id="3" creationId="{288C68F3-7F2D-AD4B-317B-A2DCA923086F}"/>
          </ac:spMkLst>
        </pc:spChg>
        <pc:spChg chg="add del">
          <ac:chgData name="Hannes Großkurth" userId="064b87fe946b4a3f" providerId="LiveId" clId="{0A45E4CB-693F-4212-B74A-69440107E5E7}" dt="2022-12-08T17:30:16.030" v="1271" actId="26606"/>
          <ac:spMkLst>
            <pc:docMk/>
            <pc:sldMk cId="391568807" sldId="260"/>
            <ac:spMk id="8" creationId="{179F7551-E956-43CB-8F36-268A5DA443BE}"/>
          </ac:spMkLst>
        </pc:spChg>
        <pc:spChg chg="add del">
          <ac:chgData name="Hannes Großkurth" userId="064b87fe946b4a3f" providerId="LiveId" clId="{0A45E4CB-693F-4212-B74A-69440107E5E7}" dt="2022-12-08T17:30:16.030" v="1271" actId="26606"/>
          <ac:spMkLst>
            <pc:docMk/>
            <pc:sldMk cId="391568807" sldId="260"/>
            <ac:spMk id="10" creationId="{80677D43-DB57-4254-BD60-C0C10917DBC4}"/>
          </ac:spMkLst>
        </pc:spChg>
        <pc:spChg chg="add del">
          <ac:chgData name="Hannes Großkurth" userId="064b87fe946b4a3f" providerId="LiveId" clId="{0A45E4CB-693F-4212-B74A-69440107E5E7}" dt="2022-12-08T17:30:16.030" v="1271" actId="26606"/>
          <ac:spMkLst>
            <pc:docMk/>
            <pc:sldMk cId="391568807" sldId="260"/>
            <ac:spMk id="12" creationId="{DF0924E5-8F0D-47CB-B59E-155AFCF8C3CB}"/>
          </ac:spMkLst>
        </pc:spChg>
        <pc:spChg chg="add del">
          <ac:chgData name="Hannes Großkurth" userId="064b87fe946b4a3f" providerId="LiveId" clId="{0A45E4CB-693F-4212-B74A-69440107E5E7}" dt="2022-12-08T17:30:13.629" v="1268" actId="26606"/>
          <ac:spMkLst>
            <pc:docMk/>
            <pc:sldMk cId="391568807" sldId="260"/>
            <ac:spMk id="17" creationId="{45D37F4E-DDB4-456B-97E0-9937730A039F}"/>
          </ac:spMkLst>
        </pc:spChg>
        <pc:spChg chg="add del">
          <ac:chgData name="Hannes Großkurth" userId="064b87fe946b4a3f" providerId="LiveId" clId="{0A45E4CB-693F-4212-B74A-69440107E5E7}" dt="2022-12-08T17:30:13.629" v="1268" actId="26606"/>
          <ac:spMkLst>
            <pc:docMk/>
            <pc:sldMk cId="391568807" sldId="260"/>
            <ac:spMk id="19" creationId="{B2DD41CD-8F47-4F56-AD12-4E2FF7696987}"/>
          </ac:spMkLst>
        </pc:spChg>
        <pc:spChg chg="add del">
          <ac:chgData name="Hannes Großkurth" userId="064b87fe946b4a3f" providerId="LiveId" clId="{0A45E4CB-693F-4212-B74A-69440107E5E7}" dt="2022-12-08T17:30:16.023" v="1270" actId="26606"/>
          <ac:spMkLst>
            <pc:docMk/>
            <pc:sldMk cId="391568807" sldId="260"/>
            <ac:spMk id="21" creationId="{357DD0D3-F869-46D0-944C-6EC60E19E351}"/>
          </ac:spMkLst>
        </pc:spChg>
        <pc:spChg chg="add">
          <ac:chgData name="Hannes Großkurth" userId="064b87fe946b4a3f" providerId="LiveId" clId="{0A45E4CB-693F-4212-B74A-69440107E5E7}" dt="2022-12-08T17:30:16.030" v="1271" actId="26606"/>
          <ac:spMkLst>
            <pc:docMk/>
            <pc:sldMk cId="391568807" sldId="260"/>
            <ac:spMk id="23" creationId="{45D37F4E-DDB4-456B-97E0-9937730A039F}"/>
          </ac:spMkLst>
        </pc:spChg>
        <pc:spChg chg="add">
          <ac:chgData name="Hannes Großkurth" userId="064b87fe946b4a3f" providerId="LiveId" clId="{0A45E4CB-693F-4212-B74A-69440107E5E7}" dt="2022-12-08T17:30:16.030" v="1271" actId="26606"/>
          <ac:spMkLst>
            <pc:docMk/>
            <pc:sldMk cId="391568807" sldId="260"/>
            <ac:spMk id="24" creationId="{B2DD41CD-8F47-4F56-AD12-4E2FF7696987}"/>
          </ac:spMkLst>
        </pc:spChg>
        <pc:picChg chg="add mod">
          <ac:chgData name="Hannes Großkurth" userId="064b87fe946b4a3f" providerId="LiveId" clId="{0A45E4CB-693F-4212-B74A-69440107E5E7}" dt="2022-12-08T17:30:16.030" v="1271" actId="26606"/>
          <ac:picMkLst>
            <pc:docMk/>
            <pc:sldMk cId="391568807" sldId="260"/>
            <ac:picMk id="4" creationId="{59FCA8FB-2CF4-EA77-7032-4754C9B29D8D}"/>
          </ac:picMkLst>
        </pc:picChg>
      </pc:sldChg>
      <pc:sldChg chg="new del">
        <pc:chgData name="Hannes Großkurth" userId="064b87fe946b4a3f" providerId="LiveId" clId="{0A45E4CB-693F-4212-B74A-69440107E5E7}" dt="2022-12-08T17:51:44.366" v="1401" actId="2696"/>
        <pc:sldMkLst>
          <pc:docMk/>
          <pc:sldMk cId="3007574245" sldId="261"/>
        </pc:sldMkLst>
      </pc:sldChg>
      <pc:sldChg chg="new del">
        <pc:chgData name="Hannes Großkurth" userId="064b87fe946b4a3f" providerId="LiveId" clId="{0A45E4CB-693F-4212-B74A-69440107E5E7}" dt="2022-12-08T17:41:28.814" v="1313" actId="2696"/>
        <pc:sldMkLst>
          <pc:docMk/>
          <pc:sldMk cId="3157877705" sldId="261"/>
        </pc:sldMkLst>
      </pc:sldChg>
      <pc:sldChg chg="new del">
        <pc:chgData name="Hannes Großkurth" userId="064b87fe946b4a3f" providerId="LiveId" clId="{0A45E4CB-693F-4212-B74A-69440107E5E7}" dt="2022-12-08T17:47:23.910" v="1317" actId="2696"/>
        <pc:sldMkLst>
          <pc:docMk/>
          <pc:sldMk cId="2242200021" sldId="262"/>
        </pc:sldMkLst>
      </pc:sldChg>
      <pc:sldChg chg="addSp modSp new mod setBg setClrOvrMap">
        <pc:chgData name="Hannes Großkurth" userId="064b87fe946b4a3f" providerId="LiveId" clId="{0A45E4CB-693F-4212-B74A-69440107E5E7}" dt="2022-12-08T17:51:15.751" v="1358" actId="26606"/>
        <pc:sldMkLst>
          <pc:docMk/>
          <pc:sldMk cId="3057671344" sldId="263"/>
        </pc:sldMkLst>
        <pc:spChg chg="mod">
          <ac:chgData name="Hannes Großkurth" userId="064b87fe946b4a3f" providerId="LiveId" clId="{0A45E4CB-693F-4212-B74A-69440107E5E7}" dt="2022-12-08T17:51:15.751" v="1358" actId="26606"/>
          <ac:spMkLst>
            <pc:docMk/>
            <pc:sldMk cId="3057671344" sldId="263"/>
            <ac:spMk id="2" creationId="{6D437339-24AE-8053-18EE-8AC7641F5EA9}"/>
          </ac:spMkLst>
        </pc:spChg>
        <pc:spChg chg="mod">
          <ac:chgData name="Hannes Großkurth" userId="064b87fe946b4a3f" providerId="LiveId" clId="{0A45E4CB-693F-4212-B74A-69440107E5E7}" dt="2022-12-08T17:51:15.751" v="1358" actId="26606"/>
          <ac:spMkLst>
            <pc:docMk/>
            <pc:sldMk cId="3057671344" sldId="263"/>
            <ac:spMk id="3" creationId="{4A89616F-E54B-45CD-DB41-4E8D8FC8E391}"/>
          </ac:spMkLst>
        </pc:spChg>
        <pc:spChg chg="add">
          <ac:chgData name="Hannes Großkurth" userId="064b87fe946b4a3f" providerId="LiveId" clId="{0A45E4CB-693F-4212-B74A-69440107E5E7}" dt="2022-12-08T17:51:15.751" v="1358" actId="26606"/>
          <ac:spMkLst>
            <pc:docMk/>
            <pc:sldMk cId="3057671344" sldId="263"/>
            <ac:spMk id="9" creationId="{71B2258F-86CA-4D4D-8270-BC05FCDEBFB3}"/>
          </ac:spMkLst>
        </pc:spChg>
        <pc:picChg chg="add">
          <ac:chgData name="Hannes Großkurth" userId="064b87fe946b4a3f" providerId="LiveId" clId="{0A45E4CB-693F-4212-B74A-69440107E5E7}" dt="2022-12-08T17:51:15.751" v="1358" actId="26606"/>
          <ac:picMkLst>
            <pc:docMk/>
            <pc:sldMk cId="3057671344" sldId="263"/>
            <ac:picMk id="5" creationId="{577D4ADE-1310-A854-4A2F-D89E7A52CFB2}"/>
          </ac:picMkLst>
        </pc:picChg>
      </pc:sldChg>
      <pc:sldChg chg="addSp modSp new mod setBg addAnim">
        <pc:chgData name="Hannes Großkurth" userId="064b87fe946b4a3f" providerId="LiveId" clId="{0A45E4CB-693F-4212-B74A-69440107E5E7}" dt="2022-12-08T17:51:46.629" v="1403"/>
        <pc:sldMkLst>
          <pc:docMk/>
          <pc:sldMk cId="3112137066" sldId="264"/>
        </pc:sldMkLst>
        <pc:spChg chg="mod">
          <ac:chgData name="Hannes Großkurth" userId="064b87fe946b4a3f" providerId="LiveId" clId="{0A45E4CB-693F-4212-B74A-69440107E5E7}" dt="2022-12-08T17:51:46.626" v="1402" actId="26606"/>
          <ac:spMkLst>
            <pc:docMk/>
            <pc:sldMk cId="3112137066" sldId="264"/>
            <ac:spMk id="2" creationId="{281ECAFA-8BC5-0782-B469-EF51AE3E9A78}"/>
          </ac:spMkLst>
        </pc:spChg>
        <pc:spChg chg="add">
          <ac:chgData name="Hannes Großkurth" userId="064b87fe946b4a3f" providerId="LiveId" clId="{0A45E4CB-693F-4212-B74A-69440107E5E7}" dt="2022-12-08T17:51:46.626" v="1402" actId="26606"/>
          <ac:spMkLst>
            <pc:docMk/>
            <pc:sldMk cId="3112137066" sldId="264"/>
            <ac:spMk id="8" creationId="{C1DD1A8A-57D5-4A81-AD04-532B043C5611}"/>
          </ac:spMkLst>
        </pc:spChg>
        <pc:spChg chg="add">
          <ac:chgData name="Hannes Großkurth" userId="064b87fe946b4a3f" providerId="LiveId" clId="{0A45E4CB-693F-4212-B74A-69440107E5E7}" dt="2022-12-08T17:51:46.626" v="1402" actId="26606"/>
          <ac:spMkLst>
            <pc:docMk/>
            <pc:sldMk cId="3112137066" sldId="264"/>
            <ac:spMk id="10" creationId="{007891EC-4501-44ED-A8C8-B11B6DB767AB}"/>
          </ac:spMkLst>
        </pc:spChg>
        <pc:picChg chg="add">
          <ac:chgData name="Hannes Großkurth" userId="064b87fe946b4a3f" providerId="LiveId" clId="{0A45E4CB-693F-4212-B74A-69440107E5E7}" dt="2022-12-08T17:51:46.626" v="1402" actId="26606"/>
          <ac:picMkLst>
            <pc:docMk/>
            <pc:sldMk cId="3112137066" sldId="264"/>
            <ac:picMk id="4" creationId="{3D26A3E3-9B6F-94EB-1CBA-2B92339AF97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766239-3C36-A032-D352-18CB672392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6AE32A2-0C76-522B-0402-DB1361BF0E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96BE1E-3636-F615-72A0-44B7C6CEB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7A14D9-1E64-6495-5AB7-0CDA56982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779BFD-A847-33D3-D988-B3055038A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230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51A7DD-44CF-BECF-E3E4-F1F419E9D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9841A79-0855-24AA-585A-ED8892DBB6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DE417A-F2B8-EFFB-AEBD-8D4529E45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7F03F5-ADDF-B253-F95A-64A83300B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1E9170-E5BD-053B-F218-AFA733961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972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2069095-A394-FAFE-89FA-4FC6219543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A258B2D-6A1C-393B-F37A-04C46596ED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AC1562-175C-F8F2-5620-086F88B5F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E5ACE7-D535-848F-CEB8-29EF6BA7D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546EEB-F561-3D14-132F-52C63031C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95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DC68C-C194-F795-1A4A-74D93044E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473824-C69F-258E-0823-42E3D73C4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17FC0E-4FB5-A249-F16C-D2E843676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376963-70B1-4664-1BA3-A90715FEC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D0406A-EBCE-F74B-4AC3-674254AB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349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C90BEE-AE8A-3A3B-A65B-77C9B1BAD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7882A7C-929C-E37D-E034-34A410F7F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0A51A9-AB83-91DB-303C-3A0C64B25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01E463-7452-ABB1-5810-489B360CC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92689B-B0D7-C2B8-4054-C60C60577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40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C22AF2-EE64-0B21-E1FF-E3E2C23C9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96D649-31E0-FFF8-2026-1853D9EC84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247BDC0-7475-AD37-CED5-6B934C020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33BAD0-BCCB-4B8A-E092-6A04B31E6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2C93A93-F87B-7E56-D356-CF6F5135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185A7FC-B6A8-C059-AD1A-2C379E0DB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72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8E948B-8609-10DE-80D5-B8016315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494F442-FEB6-FD30-9D22-294699EE7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236B7F-1D0E-7F91-9E27-DB48934ED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FBFE6A9-1068-EA91-93BC-3AF5EB548A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9817FE6-A883-7803-D441-6B8FD4CEF2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EA87F12-2025-4DDC-AD4F-711E7CD4B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24C0B2F-E420-7821-924C-2E87FF1A1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CD8BCE0-BF8C-2F94-24C8-F9D743D9F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466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C9BFC2-95DC-91EA-EA48-7B67DD700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3D0B87C-836E-E463-347E-B9B53028D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C4426FF-D3C5-B2DD-2331-B0819C005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A3BC249-90FC-86DE-6D27-CDD7C689E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5066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089C522-A9D5-6DA0-5977-F1AB0B182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28A68FA-0764-E393-639C-42FF73A28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FDE506-60A1-E36D-EE11-C689771B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113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F78BAC-4FE8-D68C-3F82-52EACA254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11B108-AE69-18F5-40A4-02423EC98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FD1C30C-8CFF-CB95-6581-4A045B270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FF9CBC5-FC10-E63C-832C-9099BC8E3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1380155-6A32-C548-2BB6-45E57997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9E9B6D-5919-F87A-D0D9-23689C7A5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717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02AF61-4CD5-9480-6610-29B0B58CC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E89E0B3-7535-47FC-70DA-DF1F3BC0E1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86230EA-13E3-EB7B-799C-8B8C93873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581DCA7-E2E9-3897-B47B-DF4483A7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21E1EA-07D1-1D2F-7494-0E282D168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51A0B3B-F069-38E9-4200-A1EE362B1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006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60769D2-2FC3-4FC4-EEF6-641E49EA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8E30819-0862-AB75-DA77-0AF3DD662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CD152D-6657-A73D-FAC7-DCEEF6ED7B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A1A94-D72E-4F0F-82D8-C7A4C84E3F05}" type="datetimeFigureOut">
              <a:rPr lang="de-DE" smtClean="0"/>
              <a:t>08.12.2022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45B1E6-367A-6367-41DD-0B573BF79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78C0E2-5413-DC73-BBA5-A4D849879E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E18F1-6140-497B-A7CB-5002D60F97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968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ittefeedback.de/?code=b37be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662F0BA1-5C9C-A4A9-8698-2A929DE132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574" t="9091" r="8443"/>
          <a:stretch/>
        </p:blipFill>
        <p:spPr>
          <a:xfrm>
            <a:off x="20" y="584909"/>
            <a:ext cx="5718616" cy="5509675"/>
          </a:xfrm>
          <a:custGeom>
            <a:avLst/>
            <a:gdLst/>
            <a:ahLst/>
            <a:cxnLst/>
            <a:rect l="l" t="t" r="r" b="b"/>
            <a:pathLst>
              <a:path w="5718636" h="5509675">
                <a:moveTo>
                  <a:pt x="0" y="0"/>
                </a:moveTo>
                <a:lnTo>
                  <a:pt x="2672821" y="0"/>
                </a:lnTo>
                <a:lnTo>
                  <a:pt x="2673116" y="639"/>
                </a:lnTo>
                <a:lnTo>
                  <a:pt x="3175662" y="639"/>
                </a:lnTo>
                <a:lnTo>
                  <a:pt x="5718636" y="5509675"/>
                </a:lnTo>
                <a:lnTo>
                  <a:pt x="502842" y="5509675"/>
                </a:lnTo>
                <a:lnTo>
                  <a:pt x="502842" y="5509036"/>
                </a:lnTo>
                <a:lnTo>
                  <a:pt x="0" y="5509036"/>
                </a:lnTo>
                <a:close/>
              </a:path>
            </a:pathLst>
          </a:custGeom>
        </p:spPr>
      </p:pic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17CDB40A-75BB-4498-A20B-59C3984A3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842619" y="585526"/>
            <a:ext cx="8349381" cy="5509038"/>
          </a:xfrm>
          <a:custGeom>
            <a:avLst/>
            <a:gdLst>
              <a:gd name="connsiteX0" fmla="*/ 0 w 8349381"/>
              <a:gd name="connsiteY0" fmla="*/ 0 h 5509038"/>
              <a:gd name="connsiteX1" fmla="*/ 8349381 w 8349381"/>
              <a:gd name="connsiteY1" fmla="*/ 0 h 5509038"/>
              <a:gd name="connsiteX2" fmla="*/ 5806407 w 8349381"/>
              <a:gd name="connsiteY2" fmla="*/ 5509038 h 5509038"/>
              <a:gd name="connsiteX3" fmla="*/ 0 w 8349381"/>
              <a:gd name="connsiteY3" fmla="*/ 5509038 h 550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49381" h="5509038">
                <a:moveTo>
                  <a:pt x="0" y="0"/>
                </a:moveTo>
                <a:lnTo>
                  <a:pt x="8349381" y="0"/>
                </a:lnTo>
                <a:lnTo>
                  <a:pt x="5806407" y="5509038"/>
                </a:lnTo>
                <a:lnTo>
                  <a:pt x="0" y="5509038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CF9511E-83D5-CBF0-C00E-1082E0D242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86272" y="3651047"/>
            <a:ext cx="5370576" cy="1149553"/>
          </a:xfrm>
        </p:spPr>
        <p:txBody>
          <a:bodyPr>
            <a:noAutofit/>
          </a:bodyPr>
          <a:lstStyle/>
          <a:p>
            <a:pPr algn="l"/>
            <a:r>
              <a:rPr lang="de-DE" sz="1800" dirty="0">
                <a:solidFill>
                  <a:srgbClr val="FFFFFF"/>
                </a:solidFill>
              </a:rPr>
              <a:t>8.12.2022</a:t>
            </a:r>
          </a:p>
          <a:p>
            <a:pPr algn="l"/>
            <a:endParaRPr lang="de-DE" sz="1800" dirty="0">
              <a:solidFill>
                <a:srgbClr val="FFFFFF"/>
              </a:solidFill>
            </a:endParaRPr>
          </a:p>
          <a:p>
            <a:pPr algn="l"/>
            <a:r>
              <a:rPr lang="de-DE" sz="1800" dirty="0">
                <a:solidFill>
                  <a:srgbClr val="FFFFFF"/>
                </a:solidFill>
              </a:rPr>
              <a:t>Herzlich Willkommen ! - Bem </a:t>
            </a:r>
            <a:r>
              <a:rPr lang="de-DE" sz="1800" dirty="0" err="1">
                <a:solidFill>
                  <a:srgbClr val="FFFFFF"/>
                </a:solidFill>
              </a:rPr>
              <a:t>Vindo</a:t>
            </a:r>
            <a:r>
              <a:rPr lang="de-DE" sz="1800" dirty="0">
                <a:solidFill>
                  <a:srgbClr val="FFFFFF"/>
                </a:solidFill>
              </a:rPr>
              <a:t>!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73BCBCF-6738-EF0C-468F-468159838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3747" y="1408814"/>
            <a:ext cx="5683102" cy="2235277"/>
          </a:xfrm>
        </p:spPr>
        <p:txBody>
          <a:bodyPr>
            <a:normAutofit/>
          </a:bodyPr>
          <a:lstStyle/>
          <a:p>
            <a:pPr algn="l"/>
            <a:r>
              <a:rPr lang="de-DE" sz="5400">
                <a:solidFill>
                  <a:srgbClr val="FFFFFF"/>
                </a:solidFill>
              </a:rPr>
              <a:t>Service Learning Sao Paulo</a:t>
            </a:r>
          </a:p>
        </p:txBody>
      </p:sp>
    </p:spTree>
    <p:extLst>
      <p:ext uri="{BB962C8B-B14F-4D97-AF65-F5344CB8AC3E}">
        <p14:creationId xmlns:p14="http://schemas.microsoft.com/office/powerpoint/2010/main" val="406838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C5EA2D-A4BB-730A-62B6-8D41D019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de-DE" dirty="0"/>
              <a:t>Plan</a:t>
            </a:r>
          </a:p>
        </p:txBody>
      </p:sp>
      <p:sp>
        <p:nvSpPr>
          <p:cNvPr id="16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E32480-E2C2-703F-8F79-9D41F5C4E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de-DE" sz="2400" dirty="0"/>
              <a:t> Vorstellung der Argumentationen</a:t>
            </a:r>
          </a:p>
          <a:p>
            <a:endParaRPr lang="de-DE" sz="2400" dirty="0"/>
          </a:p>
          <a:p>
            <a:r>
              <a:rPr lang="de-DE" sz="2400" dirty="0"/>
              <a:t>Argumentationsspiel</a:t>
            </a:r>
          </a:p>
          <a:p>
            <a:endParaRPr lang="de-DE" sz="2400" dirty="0"/>
          </a:p>
          <a:p>
            <a:r>
              <a:rPr lang="de-DE" sz="2400" dirty="0"/>
              <a:t>Feedback</a:t>
            </a:r>
          </a:p>
          <a:p>
            <a:pPr marL="0" indent="0">
              <a:buNone/>
            </a:pPr>
            <a:r>
              <a:rPr lang="de-DE" sz="2400" dirty="0"/>
              <a:t> 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644643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D12CCFE8-3DA0-14DA-6333-990B73027C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6310" y="643466"/>
            <a:ext cx="1001937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027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0DD128-F080-8F5A-D515-BFC1D6096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de-DE" sz="5400"/>
              <a:t>Argumentationsspiel</a:t>
            </a:r>
          </a:p>
        </p:txBody>
      </p:sp>
      <p:sp>
        <p:nvSpPr>
          <p:cNvPr id="2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8C68F3-7F2D-AD4B-317B-A2DCA9230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de-DE" sz="2200"/>
              <a:t>Suche dir einen Gegenstand aus und merke ihn dir. Das kann ALLES sein (Stift, Toaster…).</a:t>
            </a:r>
          </a:p>
          <a:p>
            <a:r>
              <a:rPr lang="de-DE" sz="2200"/>
              <a:t>Nun bekommt jeweils ein anderer aus der Gruppe DEINEN Gegenstand von dir per Chat zugeschickt (Luis</a:t>
            </a:r>
            <a:r>
              <a:rPr lang="de-DE" sz="2200">
                <a:sym typeface="Wingdings" panose="05000000000000000000" pitchFamily="2" charset="2"/>
              </a:rPr>
              <a:t> - Lucas/ Gabriel- Daniel).</a:t>
            </a:r>
          </a:p>
          <a:p>
            <a:r>
              <a:rPr lang="de-DE" sz="2200">
                <a:sym typeface="Wingdings" panose="05000000000000000000" pitchFamily="2" charset="2"/>
              </a:rPr>
              <a:t>Du hast nun einige Minuten Zeit dir Argumente zu überlegen, wieso dieser Gegenstand der wichtigste auf der Welt ist. Mach dir gerne Notizen.</a:t>
            </a:r>
          </a:p>
          <a:p>
            <a:r>
              <a:rPr lang="de-DE" sz="2200">
                <a:sym typeface="Wingdings" panose="05000000000000000000" pitchFamily="2" charset="2"/>
              </a:rPr>
              <a:t>Verkaufe deinen Gegenstand als den wichtigsten! (1 Min Zeit)</a:t>
            </a:r>
          </a:p>
          <a:p>
            <a:r>
              <a:rPr lang="de-DE" sz="2200">
                <a:sym typeface="Wingdings" panose="05000000000000000000" pitchFamily="2" charset="2"/>
              </a:rPr>
              <a:t>Viel Spaß </a:t>
            </a:r>
          </a:p>
          <a:p>
            <a:endParaRPr lang="de-DE" sz="2200"/>
          </a:p>
          <a:p>
            <a:endParaRPr lang="de-DE" sz="220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9FCA8FB-2CF4-EA77-7032-4754C9B29D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320" r="27813" b="-1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68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upe und Fragezeichen">
            <a:extLst>
              <a:ext uri="{FF2B5EF4-FFF2-40B4-BE49-F238E27FC236}">
                <a16:creationId xmlns:a16="http://schemas.microsoft.com/office/drawing/2014/main" id="{3D26A3E3-9B6F-94EB-1CBA-2B92339AF9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1ECAFA-8BC5-0782-B469-EF51AE3E9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>
                <a:solidFill>
                  <a:srgbClr val="FFFFFF"/>
                </a:solidFill>
              </a:rPr>
              <a:t>Habt ihr noch Fragen? </a:t>
            </a:r>
            <a:r>
              <a:rPr lang="en-US" sz="5200">
                <a:solidFill>
                  <a:srgbClr val="FFFFFF"/>
                </a:solidFill>
                <a:sym typeface="Wingdings" panose="05000000000000000000" pitchFamily="2" charset="2"/>
              </a:rPr>
              <a:t></a:t>
            </a:r>
            <a:endParaRPr lang="en-US" sz="5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13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C3CFAD-EFB3-7C79-F63E-AFAEF99B9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de-DE" dirty="0"/>
              <a:t>Euer Feedback </a:t>
            </a:r>
            <a:r>
              <a:rPr lang="de-DE" dirty="0">
                <a:sym typeface="Wingdings" panose="05000000000000000000" pitchFamily="2" charset="2"/>
              </a:rPr>
              <a:t></a:t>
            </a:r>
            <a:endParaRPr lang="de-DE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0F1F3C-B228-9D0D-BD79-35ECE78B9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endParaRPr lang="de-DE" sz="2400" dirty="0">
              <a:hlinkClick r:id="rId2"/>
            </a:endParaRPr>
          </a:p>
          <a:p>
            <a:endParaRPr lang="de-DE" sz="2400" dirty="0">
              <a:hlinkClick r:id="rId2"/>
            </a:endParaRPr>
          </a:p>
          <a:p>
            <a:endParaRPr lang="de-DE" sz="2400" dirty="0">
              <a:hlinkClick r:id="rId2"/>
            </a:endParaRPr>
          </a:p>
          <a:p>
            <a:r>
              <a:rPr lang="de-DE" dirty="0">
                <a:hlinkClick r:id="rId2"/>
              </a:rPr>
              <a:t>https://bittefeedback.de/?code=b37be1</a:t>
            </a:r>
            <a:endParaRPr lang="de-DE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159798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7D4ADE-1310-A854-4A2F-D89E7A52CF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b="1573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D437339-24AE-8053-18EE-8AC7641F5E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Vielen Dank und auf Wiedersehen! </a:t>
            </a:r>
            <a:r>
              <a:rPr lang="de-DE" dirty="0">
                <a:solidFill>
                  <a:srgbClr val="FFFFFF"/>
                </a:solidFill>
                <a:sym typeface="Wingdings" panose="05000000000000000000" pitchFamily="2" charset="2"/>
              </a:rPr>
              <a:t></a:t>
            </a:r>
            <a:endParaRPr lang="de-DE" dirty="0">
              <a:solidFill>
                <a:srgbClr val="FFFFFF"/>
              </a:solidFill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A89616F-E54B-45CD-DB41-4E8D8FC8E3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de-DE" dirty="0" err="1">
                <a:solidFill>
                  <a:srgbClr val="FFFFFF"/>
                </a:solidFill>
              </a:rPr>
              <a:t>Muito</a:t>
            </a:r>
            <a:r>
              <a:rPr lang="de-DE" dirty="0">
                <a:solidFill>
                  <a:srgbClr val="FFFFFF"/>
                </a:solidFill>
              </a:rPr>
              <a:t> </a:t>
            </a:r>
            <a:r>
              <a:rPr lang="de-DE" dirty="0" err="1">
                <a:solidFill>
                  <a:srgbClr val="FFFFFF"/>
                </a:solidFill>
              </a:rPr>
              <a:t>obrigado</a:t>
            </a:r>
            <a:r>
              <a:rPr lang="de-DE" dirty="0">
                <a:solidFill>
                  <a:srgbClr val="FFFFFF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576713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Service Learning Sao Paulo</vt:lpstr>
      <vt:lpstr>Plan</vt:lpstr>
      <vt:lpstr>PowerPoint-Präsentation</vt:lpstr>
      <vt:lpstr>Argumentationsspiel</vt:lpstr>
      <vt:lpstr>Habt ihr noch Fragen? </vt:lpstr>
      <vt:lpstr>Euer Feedback </vt:lpstr>
      <vt:lpstr>Vielen Dank und auf Wiedersehen!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 Learning Sao PauloIII</dc:title>
  <dc:creator>Hannes Großkurth</dc:creator>
  <cp:lastModifiedBy>Hannes Großkurth</cp:lastModifiedBy>
  <cp:revision>1</cp:revision>
  <dcterms:created xsi:type="dcterms:W3CDTF">2022-12-07T18:55:35Z</dcterms:created>
  <dcterms:modified xsi:type="dcterms:W3CDTF">2022-12-08T17:59:26Z</dcterms:modified>
</cp:coreProperties>
</file>