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6" r:id="rId3"/>
    <p:sldId id="257" r:id="rId4"/>
    <p:sldId id="260" r:id="rId5"/>
  </p:sldIdLst>
  <p:sldSz cx="12192000" cy="6858000"/>
  <p:notesSz cx="10020300" cy="6888163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2758DA-24C9-4B60-803D-ADE0128F777A}" v="2" dt="2022-12-14T18:32:13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9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9EFAF-4AAB-D0C6-2D8E-2DC5EFD1F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1C3BA-F552-6796-6851-096F49205C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B3D7B-B59E-310D-90F0-FBA297779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03236-83C0-9E90-F9EE-338B204B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157DF-6399-31F5-FB10-C63A503AF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6427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BD460-7649-67B2-4C87-07E446D0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5C6470-F970-3E75-B8E3-7D958E9A2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B2127-C923-8C7A-6D8C-DD21B1F9B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25C94-EBF9-CF23-2EFF-FE2B1C0F0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4CCFA-AB55-3189-81F1-A4D787C9F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5129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9E2252-5A86-55A1-28EA-95BBD1F4FB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1B18D-93F4-6184-3D6C-6126B9C64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EF810-8B6C-08B8-BB7A-2E60D51E1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EA6EA-E6A9-4FB0-98D4-D1AE3601A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B0698-5EBC-D868-40C1-394AEB2F7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335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28FE7-192F-E620-9E61-400CBB211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930CA-46E7-D6DC-C38D-853FB53F4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3FC05-3E23-3E85-C824-F79B3238F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775A4-03D2-7688-8810-ED6A9DBDD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B1380-7C21-35CD-83E7-02E001F2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3801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DC02D-1071-7147-B470-4A396418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578B56-9704-48D5-C756-73E49C1A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2F481-8C8D-CE6B-ACC3-132D3CE6B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26FD2-00CE-BF2D-73FD-F778DFE3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458E0-87DF-1DE4-4E9E-6FE63E52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3465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4491A-E510-6A7F-45AC-925A1DDE0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D195A-B591-D389-07B1-59314583A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50927A-4084-F1DB-35A5-0D7C4E13D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FF78E-1FEE-9DB8-45AE-3E46847C6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671E5-83B0-CB34-7246-EBEDF5B44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1DA42-D157-3195-EE8E-4E2C73E63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054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C6F36-9B6F-EC2E-CFC9-70E677693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BA82D-025E-18E9-5D6D-6CF9A9D14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D6CA5-0462-41A6-B0CD-BE50CB3E6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6A3A0D-C122-8C82-BDCD-C3DBDAF88A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926676-9625-F949-E484-098D4D357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1DC63-E385-F951-0671-A80EE2D8C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87BCC9-FD04-BF7D-4C70-9C08943B2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6B3E2B-43B8-E03E-C3DE-3CDFB6D48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749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1AF6-3E10-BF51-F300-F156623D3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94AEDE-6A4C-7659-7856-228AEDF8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1048D-A794-E199-6BD2-923C30B40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155F2-C197-043F-F992-99C377CF6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5367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3DB89B-90E9-E922-0620-2004FF908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8C8F7-5E78-9DA9-5ADB-C2EE22AD9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9FE2D-6FC4-D798-2DC6-F420453E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108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9C84-5269-522C-1128-6F9E25E3E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51DD-AC94-348A-F3C7-80FBE461E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E6591-0925-F5E9-A245-D0F80DCDD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13297-5D6E-9168-9ACF-F8C97355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7C1EF-61FE-A48F-411F-FCEF2F7AA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ABF91-F534-D00C-35DF-3551276D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015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702AB-E6B0-84A9-83D1-CF34DE81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7EC22A-775C-68CE-6400-57FDF30B7C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51937-1036-8D55-8B9B-83AC5AE84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1FB88-C4A0-43DB-0C61-BB4416AFD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0FE2C-DD07-A1E9-D373-327DF99D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EEE4B-E300-226A-FDA7-52B7FAE59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329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DCD07B-82EC-787E-5999-99A1EEC74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F1970-4194-505F-42C2-CDA1C167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9C84A-C1AB-EAE9-1187-2C84A2A60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80130-30C4-A445-86E3-7F89BB3E3B6B}" type="datetimeFigureOut">
              <a:rPr lang="en-DE" smtClean="0"/>
              <a:t>12/14/2022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9ECEF-9033-50ED-48DC-EE35CB38B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3588C-787D-797E-3286-7CFAB3680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76A98-B999-014F-A33E-298D6EEF4153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8283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ine Gruppe gelber Figuren und eine rote Figur auf der anderen Seite">
            <a:extLst>
              <a:ext uri="{FF2B5EF4-FFF2-40B4-BE49-F238E27FC236}">
                <a16:creationId xmlns:a16="http://schemas.microsoft.com/office/drawing/2014/main" id="{ED802BCC-E534-1586-7D9D-CD8ADCF9A2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7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FF2A20-5663-FC07-F767-D5D3CB0E0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DE" dirty="0">
                <a:solidFill>
                  <a:srgbClr val="FFFFFF"/>
                </a:solidFill>
              </a:rPr>
              <a:t>Wie kann ein Streit </a:t>
            </a:r>
            <a:r>
              <a:rPr lang="de-DE" dirty="0">
                <a:solidFill>
                  <a:srgbClr val="FFFFFF"/>
                </a:solidFill>
              </a:rPr>
              <a:t>gut enden?</a:t>
            </a:r>
            <a:endParaRPr lang="en-DE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F706E1-33E8-07C5-95C5-F05410C8E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DE" sz="2000">
                <a:solidFill>
                  <a:srgbClr val="FFFFFF"/>
                </a:solidFill>
                <a:cs typeface="Calibri"/>
              </a:rPr>
              <a:t>Unterrichtsstunde </a:t>
            </a:r>
            <a:r>
              <a:rPr lang="de-DE" sz="2000">
                <a:solidFill>
                  <a:srgbClr val="FFFFFF"/>
                </a:solidFill>
                <a:cs typeface="Calibri"/>
              </a:rPr>
              <a:t>4</a:t>
            </a:r>
            <a:r>
              <a:rPr lang="en-DE" sz="2000">
                <a:solidFill>
                  <a:srgbClr val="FFFFFF"/>
                </a:solidFill>
                <a:cs typeface="Calibri"/>
              </a:rPr>
              <a:t> der Einheit "Kommunikationstechniken" mit Frau Aduhene &amp; Frau Halama</a:t>
            </a:r>
          </a:p>
          <a:p>
            <a:r>
              <a:rPr lang="en-DE" sz="2000">
                <a:solidFill>
                  <a:srgbClr val="FFFFFF"/>
                </a:solidFill>
                <a:cs typeface="Calibri"/>
              </a:rPr>
              <a:t>Universität Potsdam</a:t>
            </a:r>
          </a:p>
        </p:txBody>
      </p:sp>
    </p:spTree>
    <p:extLst>
      <p:ext uri="{BB962C8B-B14F-4D97-AF65-F5344CB8AC3E}">
        <p14:creationId xmlns:p14="http://schemas.microsoft.com/office/powerpoint/2010/main" val="287640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19830-14AD-3BCD-51EA-91C4B2FD4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Was haben wir heute gelernt?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5DEB7C-1180-66E5-B55C-DB4CFEB36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7700" dirty="0" err="1"/>
              <a:t>Gefühle</a:t>
            </a:r>
            <a:r>
              <a:rPr lang="en-US" sz="7700" dirty="0"/>
              <a:t> und </a:t>
            </a:r>
            <a:r>
              <a:rPr lang="en-US" sz="7700" dirty="0" err="1"/>
              <a:t>Wünsche</a:t>
            </a:r>
            <a:r>
              <a:rPr lang="en-US" sz="7700" dirty="0"/>
              <a:t> </a:t>
            </a:r>
            <a:r>
              <a:rPr lang="en-US" sz="7700" dirty="0" err="1"/>
              <a:t>ausdrücken</a:t>
            </a:r>
            <a:r>
              <a:rPr lang="en-US" sz="7700"/>
              <a:t>, um </a:t>
            </a:r>
            <a:r>
              <a:rPr lang="en-US" sz="7700" dirty="0" err="1"/>
              <a:t>verstanden</a:t>
            </a:r>
            <a:r>
              <a:rPr lang="en-US" sz="7700" dirty="0"/>
              <a:t> </a:t>
            </a:r>
            <a:r>
              <a:rPr lang="en-US" sz="7700" dirty="0" err="1"/>
              <a:t>zu</a:t>
            </a:r>
            <a:r>
              <a:rPr lang="en-US" sz="7700" dirty="0"/>
              <a:t> </a:t>
            </a:r>
            <a:r>
              <a:rPr lang="en-US" sz="7700" dirty="0" err="1"/>
              <a:t>werden</a:t>
            </a:r>
            <a:endParaRPr lang="en-US" sz="77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77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7700" b="0" i="0" u="none" strike="noStrike" dirty="0" err="1">
                <a:effectLst/>
              </a:rPr>
              <a:t>Empathisch</a:t>
            </a:r>
            <a:r>
              <a:rPr lang="en-US" sz="7700" b="0" i="0" u="none" strike="noStrike" dirty="0">
                <a:effectLst/>
              </a:rPr>
              <a:t> sein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7700" b="0" i="0" u="none" strike="noStrike" dirty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7700" b="0" i="0" u="none" strike="noStrike" dirty="0">
                <a:effectLst/>
              </a:rPr>
              <a:t>Ich-</a:t>
            </a:r>
            <a:r>
              <a:rPr lang="en-US" sz="7700" b="0" i="0" u="none" strike="noStrike" dirty="0" err="1">
                <a:effectLst/>
              </a:rPr>
              <a:t>Botschaften</a:t>
            </a:r>
            <a:r>
              <a:rPr lang="en-US" sz="7700" b="0" i="0" u="none" strike="noStrike" dirty="0">
                <a:effectLst/>
              </a:rPr>
              <a:t> </a:t>
            </a:r>
            <a:r>
              <a:rPr lang="en-US" sz="7700" b="0" i="0" u="none" strike="noStrike" dirty="0" err="1">
                <a:effectLst/>
              </a:rPr>
              <a:t>statt</a:t>
            </a:r>
            <a:r>
              <a:rPr lang="en-US" sz="7700" b="0" i="0" u="none" strike="noStrike" dirty="0">
                <a:effectLst/>
              </a:rPr>
              <a:t> Du-</a:t>
            </a:r>
            <a:r>
              <a:rPr lang="en-US" sz="7700" b="0" i="0" u="none" strike="noStrike" dirty="0" err="1">
                <a:effectLst/>
              </a:rPr>
              <a:t>Botschaften</a:t>
            </a:r>
            <a:endParaRPr lang="en-US" sz="7700" b="0" i="0" u="none" strike="noStrike" dirty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7700" b="0" i="0" u="none" strike="noStrike" dirty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7700" b="0" i="0" u="none" strike="noStrike" dirty="0">
                <a:effectLst/>
              </a:rPr>
              <a:t>Sei </a:t>
            </a:r>
            <a:r>
              <a:rPr lang="en-US" sz="7700" b="0" i="0" u="none" strike="noStrike" dirty="0" err="1">
                <a:effectLst/>
              </a:rPr>
              <a:t>bereit</a:t>
            </a:r>
            <a:r>
              <a:rPr lang="en-US" sz="7700" b="0" i="0" u="none" strike="noStrike" dirty="0">
                <a:effectLst/>
              </a:rPr>
              <a:t>, </a:t>
            </a:r>
            <a:r>
              <a:rPr lang="en-US" sz="7700" b="0" i="0" u="none" strike="noStrike" dirty="0" err="1">
                <a:effectLst/>
              </a:rPr>
              <a:t>Kompromisse</a:t>
            </a:r>
            <a:r>
              <a:rPr lang="en-US" sz="7700" b="0" i="0" u="none" strike="noStrike" dirty="0">
                <a:effectLst/>
              </a:rPr>
              <a:t> </a:t>
            </a:r>
            <a:r>
              <a:rPr lang="en-US" sz="7700" b="0" i="0" u="none" strike="noStrike" dirty="0" err="1">
                <a:effectLst/>
              </a:rPr>
              <a:t>zu</a:t>
            </a:r>
            <a:r>
              <a:rPr lang="en-US" sz="7700" b="0" i="0" u="none" strike="noStrike" dirty="0">
                <a:effectLst/>
              </a:rPr>
              <a:t> </a:t>
            </a:r>
            <a:r>
              <a:rPr lang="en-US" sz="7700" b="0" i="0" u="none" strike="noStrike" dirty="0" err="1">
                <a:effectLst/>
              </a:rPr>
              <a:t>finden</a:t>
            </a:r>
            <a:endParaRPr lang="en-US" sz="7700" b="0" i="0" u="none" strike="noStrike" dirty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7700" b="0" i="0" u="none" strike="noStrike" dirty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7700" dirty="0" err="1"/>
              <a:t>Achte</a:t>
            </a:r>
            <a:r>
              <a:rPr lang="en-US" sz="7700" dirty="0"/>
              <a:t> auf </a:t>
            </a:r>
            <a:r>
              <a:rPr lang="en-US" sz="7700" dirty="0" err="1"/>
              <a:t>deinen</a:t>
            </a:r>
            <a:r>
              <a:rPr lang="en-US" sz="7700" dirty="0"/>
              <a:t> Ton, </a:t>
            </a:r>
            <a:r>
              <a:rPr lang="en-US" sz="7700" dirty="0" err="1"/>
              <a:t>deine</a:t>
            </a:r>
            <a:r>
              <a:rPr lang="en-US" sz="7700" dirty="0"/>
              <a:t> </a:t>
            </a:r>
            <a:r>
              <a:rPr lang="en-US" sz="7700" dirty="0" err="1"/>
              <a:t>Worte</a:t>
            </a:r>
            <a:r>
              <a:rPr lang="en-US" sz="7700" dirty="0"/>
              <a:t> und </a:t>
            </a:r>
            <a:r>
              <a:rPr lang="en-US" sz="7700" dirty="0" err="1"/>
              <a:t>dein</a:t>
            </a:r>
            <a:r>
              <a:rPr lang="en-US" sz="7700" dirty="0"/>
              <a:t> </a:t>
            </a:r>
            <a:r>
              <a:rPr lang="en-US" sz="7700" dirty="0" err="1"/>
              <a:t>Handeln</a:t>
            </a:r>
            <a:endParaRPr lang="en-US" sz="7700" b="0" i="0" u="none" strike="noStrike" dirty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2000" b="0" dirty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2000" b="0" i="0" u="none" strike="noStrike" dirty="0">
              <a:effectLst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br>
              <a:rPr lang="en-US" sz="2000" dirty="0"/>
            </a:br>
            <a:br>
              <a:rPr lang="en-US" sz="2000" b="0" dirty="0">
                <a:effectLst/>
              </a:rPr>
            </a:br>
            <a:endParaRPr lang="en-US" sz="20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2440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1AAD43-EB6B-9F2F-EF9A-CC77BCD6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DE">
                <a:solidFill>
                  <a:srgbClr val="FFFFFF"/>
                </a:solidFill>
              </a:rPr>
              <a:t>Was haben wir die letzten Wochen gelernt?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354BC-B9F0-40BA-D425-916499DB7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DE" dirty="0"/>
              <a:t>Was ist ein Streit?</a:t>
            </a:r>
          </a:p>
          <a:p>
            <a:r>
              <a:rPr lang="en-DE" dirty="0"/>
              <a:t>Was sind Ausgänge von Streit?</a:t>
            </a:r>
          </a:p>
          <a:p>
            <a:r>
              <a:rPr lang="en-DE" dirty="0"/>
              <a:t>Was sind Regeln für einen guten Ausgang für Streit?</a:t>
            </a:r>
          </a:p>
          <a:p>
            <a:r>
              <a:rPr lang="en-DE" dirty="0"/>
              <a:t>Wie äußern wir Gefühle und Wünsche, sodass ein Streit gut ausgeht?</a:t>
            </a: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32007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90D6D4-12E2-4B16-898E-ED627965B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Vielen Dank für eure Mitarbeit!</a:t>
            </a:r>
          </a:p>
        </p:txBody>
      </p:sp>
    </p:spTree>
    <p:extLst>
      <p:ext uri="{BB962C8B-B14F-4D97-AF65-F5344CB8AC3E}">
        <p14:creationId xmlns:p14="http://schemas.microsoft.com/office/powerpoint/2010/main" val="1769819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Breitbild</PresentationFormat>
  <Paragraphs>23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Wie kann ein Streit gut enden?</vt:lpstr>
      <vt:lpstr>Was haben wir heute gelernt?</vt:lpstr>
      <vt:lpstr>Was haben wir die letzten Wochen gelernt?</vt:lpstr>
      <vt:lpstr>Vielen Dank für eure Mitarbeit!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 haben wir heute gelernt?</dc:title>
  <dc:creator>Ann Aduhene</dc:creator>
  <cp:lastModifiedBy>Nele Halama</cp:lastModifiedBy>
  <cp:revision>6</cp:revision>
  <cp:lastPrinted>2022-12-14T18:32:14Z</cp:lastPrinted>
  <dcterms:created xsi:type="dcterms:W3CDTF">2022-12-13T14:12:34Z</dcterms:created>
  <dcterms:modified xsi:type="dcterms:W3CDTF">2022-12-14T18:32:20Z</dcterms:modified>
</cp:coreProperties>
</file>