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26"/>
  </p:notesMasterIdLst>
  <p:sldIdLst>
    <p:sldId id="256" r:id="rId2"/>
    <p:sldId id="364" r:id="rId3"/>
    <p:sldId id="276" r:id="rId4"/>
    <p:sldId id="343" r:id="rId5"/>
    <p:sldId id="344" r:id="rId6"/>
    <p:sldId id="345" r:id="rId7"/>
    <p:sldId id="346" r:id="rId8"/>
    <p:sldId id="347" r:id="rId9"/>
    <p:sldId id="349" r:id="rId10"/>
    <p:sldId id="348" r:id="rId11"/>
    <p:sldId id="350" r:id="rId12"/>
    <p:sldId id="351" r:id="rId13"/>
    <p:sldId id="353" r:id="rId14"/>
    <p:sldId id="354" r:id="rId15"/>
    <p:sldId id="356" r:id="rId16"/>
    <p:sldId id="355" r:id="rId17"/>
    <p:sldId id="358" r:id="rId18"/>
    <p:sldId id="365" r:id="rId19"/>
    <p:sldId id="366" r:id="rId20"/>
    <p:sldId id="359" r:id="rId21"/>
    <p:sldId id="357" r:id="rId22"/>
    <p:sldId id="360" r:id="rId23"/>
    <p:sldId id="361" r:id="rId24"/>
    <p:sldId id="363" r:id="rId25"/>
  </p:sldIdLst>
  <p:sldSz cx="9144000" cy="5143500" type="screen16x9"/>
  <p:notesSz cx="6858000" cy="9144000"/>
  <p:embeddedFontLst>
    <p:embeddedFont>
      <p:font typeface="Abadi Extra Light" panose="020B0204020104020204" pitchFamily="34" charset="0"/>
      <p:regular r:id="rId27"/>
    </p:embeddedFont>
    <p:embeddedFont>
      <p:font typeface="Libre Baskerville" panose="02000000000000000000" pitchFamily="2" charset="0"/>
      <p:regular r:id="rId28"/>
      <p:bold r:id="rId29"/>
      <p: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E02664-6C57-43C8-A7FA-E42E58641091}">
  <a:tblStyle styleId="{B3E02664-6C57-43C8-A7FA-E42E586410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136" d="100"/>
          <a:sy n="136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893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603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93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678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99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609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301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909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759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5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767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875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414e45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414e45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430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414e45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414e45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480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91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8a1f552b2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8a1f552b2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9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13efd2e847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113efd2e847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40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22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35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74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01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8a1f552b24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8a1f552b24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09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9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58360" y="177972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14120" y="1576894"/>
            <a:ext cx="306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 idx="2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14125" y="1995206"/>
            <a:ext cx="2650200" cy="15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14150" y="3285213"/>
            <a:ext cx="7715700" cy="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700"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714150" y="1646788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 hasCustomPrompt="1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HEADER_1_3_2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7141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141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2" hasCustomPrompt="1"/>
          </p:nvPr>
        </p:nvSpPr>
        <p:spPr>
          <a:xfrm>
            <a:off x="705313" y="124576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3"/>
          </p:nvPr>
        </p:nvSpPr>
        <p:spPr>
          <a:xfrm>
            <a:off x="7141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 idx="4"/>
          </p:nvPr>
        </p:nvSpPr>
        <p:spPr>
          <a:xfrm>
            <a:off x="7141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 idx="5" hasCustomPrompt="1"/>
          </p:nvPr>
        </p:nvSpPr>
        <p:spPr>
          <a:xfrm>
            <a:off x="704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6"/>
          </p:nvPr>
        </p:nvSpPr>
        <p:spPr>
          <a:xfrm>
            <a:off x="60882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 idx="7"/>
          </p:nvPr>
        </p:nvSpPr>
        <p:spPr>
          <a:xfrm>
            <a:off x="60882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8" hasCustomPrompt="1"/>
          </p:nvPr>
        </p:nvSpPr>
        <p:spPr>
          <a:xfrm>
            <a:off x="7515413" y="124576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60882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13"/>
          </p:nvPr>
        </p:nvSpPr>
        <p:spPr>
          <a:xfrm>
            <a:off x="60882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515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6"/>
          </p:nvPr>
        </p:nvSpPr>
        <p:spPr>
          <a:xfrm>
            <a:off x="3401175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17"/>
          </p:nvPr>
        </p:nvSpPr>
        <p:spPr>
          <a:xfrm>
            <a:off x="3401187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2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113975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SECTION_HEADER_1_1_1_1_1_1_1_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7" r:id="rId3"/>
    <p:sldLayoutId id="2147483658" r:id="rId4"/>
    <p:sldLayoutId id="2147483662" r:id="rId5"/>
    <p:sldLayoutId id="2147483668" r:id="rId6"/>
    <p:sldLayoutId id="2147483680" r:id="rId7"/>
    <p:sldLayoutId id="2147483689" r:id="rId8"/>
    <p:sldLayoutId id="2147483690" r:id="rId9"/>
    <p:sldLayoutId id="2147483691" r:id="rId10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vPu-_gWA5o&amp;list=PLXk79_0XW0wwV1BQj3O607ZuUPCcfI6EM&amp;index=94&amp;t=1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3470017" y="1110696"/>
            <a:ext cx="4991082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400" dirty="0">
                <a:solidFill>
                  <a:schemeClr val="dk2"/>
                </a:solidFill>
              </a:rPr>
              <a:t>Französische</a:t>
            </a:r>
            <a:br>
              <a:rPr lang="de-DE" sz="5400" dirty="0">
                <a:solidFill>
                  <a:schemeClr val="dk2"/>
                </a:solidFill>
              </a:rPr>
            </a:br>
            <a:r>
              <a:rPr lang="de-DE" sz="5400" dirty="0">
                <a:solidFill>
                  <a:schemeClr val="dk2"/>
                </a:solidFill>
              </a:rPr>
              <a:t>Revolution </a:t>
            </a:r>
            <a:endParaRPr sz="5400" dirty="0">
              <a:solidFill>
                <a:schemeClr val="dk2"/>
              </a:solidFill>
            </a:endParaRPr>
          </a:p>
        </p:txBody>
      </p:sp>
      <p:grpSp>
        <p:nvGrpSpPr>
          <p:cNvPr id="614" name="Google Shape;614;p66"/>
          <p:cNvGrpSpPr/>
          <p:nvPr/>
        </p:nvGrpSpPr>
        <p:grpSpPr>
          <a:xfrm>
            <a:off x="390486" y="2431910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660549" y="506937"/>
            <a:ext cx="366690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Harte Arbeit</a:t>
            </a:r>
            <a:endParaRPr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Vektor ein schmied in einer speziellen uniform mit schürze steht neben einem amboss mit einem hammer. udssr. 1932">
            <a:extLst>
              <a:ext uri="{FF2B5EF4-FFF2-40B4-BE49-F238E27FC236}">
                <a16:creationId xmlns:a16="http://schemas.microsoft.com/office/drawing/2014/main" id="{2B06B7BC-55ED-0ADC-9860-F4C0DED7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37" y="1097251"/>
            <a:ext cx="2413126" cy="35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stenloser Vektor weinlese-scutcher-maschinenillustration">
            <a:extLst>
              <a:ext uri="{FF2B5EF4-FFF2-40B4-BE49-F238E27FC236}">
                <a16:creationId xmlns:a16="http://schemas.microsoft.com/office/drawing/2014/main" id="{5DEA144A-4E92-3C9D-2CB2-3550A07D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76" y="1097251"/>
            <a:ext cx="3539312" cy="35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0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660549" y="506937"/>
            <a:ext cx="292262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Wenig Geld</a:t>
            </a:r>
            <a:endParaRPr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4" name="Picture 8" descr="Kostenloser Vektor handgezeichnete hand, die geld hält, zeichnungsillustration">
            <a:extLst>
              <a:ext uri="{FF2B5EF4-FFF2-40B4-BE49-F238E27FC236}">
                <a16:creationId xmlns:a16="http://schemas.microsoft.com/office/drawing/2014/main" id="{C4C80509-43E1-CD45-94EC-F67442C8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9" y="1412800"/>
            <a:ext cx="2317898" cy="23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inderzeitmaschine ǀ Warum waren die Leute so arm und mussten hungern?">
            <a:extLst>
              <a:ext uri="{FF2B5EF4-FFF2-40B4-BE49-F238E27FC236}">
                <a16:creationId xmlns:a16="http://schemas.microsoft.com/office/drawing/2014/main" id="{B8AE0DCF-A62C-F230-6534-A4F0641D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24" y="1002192"/>
            <a:ext cx="4616627" cy="31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EE40B06D-81E9-2DB1-3F30-8ECFB5623A25}"/>
              </a:ext>
            </a:extLst>
          </p:cNvPr>
          <p:cNvCxnSpPr>
            <a:cxnSpLocks/>
          </p:cNvCxnSpPr>
          <p:nvPr/>
        </p:nvCxnSpPr>
        <p:spPr>
          <a:xfrm>
            <a:off x="499730" y="1254642"/>
            <a:ext cx="2658140" cy="26342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A1921C2-A2A3-EF6C-960A-1624688635E8}"/>
              </a:ext>
            </a:extLst>
          </p:cNvPr>
          <p:cNvCxnSpPr>
            <a:cxnSpLocks/>
          </p:cNvCxnSpPr>
          <p:nvPr/>
        </p:nvCxnSpPr>
        <p:spPr>
          <a:xfrm flipH="1">
            <a:off x="499730" y="1254642"/>
            <a:ext cx="2658140" cy="26342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660549" y="506937"/>
            <a:ext cx="461662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Adel lebt glücklich</a:t>
            </a:r>
            <a:endParaRPr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6" name="Picture 4" descr="Festmahl von Jeanne Becu, Gräfin (oder Madame) von Barry (1743-1793),  Mätresse von Ludwig XV, im">
            <a:extLst>
              <a:ext uri="{FF2B5EF4-FFF2-40B4-BE49-F238E27FC236}">
                <a16:creationId xmlns:a16="http://schemas.microsoft.com/office/drawing/2014/main" id="{FDA38B4F-15D4-3D80-DD58-BE739984A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307" r="2924" b="1809"/>
          <a:stretch/>
        </p:blipFill>
        <p:spPr bwMode="auto">
          <a:xfrm>
            <a:off x="786809" y="1056991"/>
            <a:ext cx="2935916" cy="35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alliarde: Tanzform der Renaissance | Alte Musik | BR-KLASSIK | Bayerischer  Rundfunk">
            <a:extLst>
              <a:ext uri="{FF2B5EF4-FFF2-40B4-BE49-F238E27FC236}">
                <a16:creationId xmlns:a16="http://schemas.microsoft.com/office/drawing/2014/main" id="{A0AAB497-A8A0-AC46-78E7-950CB50A3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/>
          <a:stretch/>
        </p:blipFill>
        <p:spPr bwMode="auto">
          <a:xfrm>
            <a:off x="4116221" y="1343689"/>
            <a:ext cx="4481041" cy="27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9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78"/>
          <p:cNvSpPr txBox="1">
            <a:spLocks noGrp="1"/>
          </p:cNvSpPr>
          <p:nvPr>
            <p:ph type="title"/>
          </p:nvPr>
        </p:nvSpPr>
        <p:spPr>
          <a:xfrm>
            <a:off x="1959439" y="1470494"/>
            <a:ext cx="5225122" cy="2442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400" dirty="0"/>
              <a:t>„Freiheit</a:t>
            </a:r>
            <a:br>
              <a:rPr lang="de-DE" sz="4400" dirty="0"/>
            </a:br>
            <a:r>
              <a:rPr lang="de-DE" sz="4400" dirty="0"/>
              <a:t>Gleichheit</a:t>
            </a:r>
            <a:br>
              <a:rPr lang="de-DE" sz="4400" dirty="0"/>
            </a:br>
            <a:r>
              <a:rPr lang="de-DE" sz="4400" dirty="0"/>
              <a:t>Brüderlichkeit“</a:t>
            </a:r>
            <a:br>
              <a:rPr lang="de-DE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9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78"/>
          <p:cNvSpPr txBox="1">
            <a:spLocks noGrp="1"/>
          </p:cNvSpPr>
          <p:nvPr>
            <p:ph type="title"/>
          </p:nvPr>
        </p:nvSpPr>
        <p:spPr>
          <a:xfrm>
            <a:off x="1214134" y="734908"/>
            <a:ext cx="6715734" cy="496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 Was bedeutet für euch Freiheit ?</a:t>
            </a:r>
            <a:br>
              <a:rPr lang="de-DE" dirty="0"/>
            </a:br>
            <a:endParaRPr dirty="0"/>
          </a:p>
        </p:txBody>
      </p:sp>
      <p:pic>
        <p:nvPicPr>
          <p:cNvPr id="9218" name="Picture 2" descr="Menschen erheben ihre Arme, um Freiheit und Gleichheit in der Gesellschaft  zu fordern. Schatten der schwarzen Arme, Symbol der Freiheit und des  Protests 9773018 Vektor Kunst bei Vecteezy">
            <a:extLst>
              <a:ext uri="{FF2B5EF4-FFF2-40B4-BE49-F238E27FC236}">
                <a16:creationId xmlns:a16="http://schemas.microsoft.com/office/drawing/2014/main" id="{A6AD42D3-D0F9-BB77-6CE7-49EC0F9A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01" y="1231437"/>
            <a:ext cx="2900363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reiheit Symbole Bilder - Kostenloser Download auf Freepik">
            <a:extLst>
              <a:ext uri="{FF2B5EF4-FFF2-40B4-BE49-F238E27FC236}">
                <a16:creationId xmlns:a16="http://schemas.microsoft.com/office/drawing/2014/main" id="{AADD9B25-CDC5-337A-BCA5-D1E79E03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38" y="1231437"/>
            <a:ext cx="2900363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1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78"/>
          <p:cNvSpPr txBox="1">
            <a:spLocks noGrp="1"/>
          </p:cNvSpPr>
          <p:nvPr>
            <p:ph type="title"/>
          </p:nvPr>
        </p:nvSpPr>
        <p:spPr>
          <a:xfrm>
            <a:off x="856162" y="734908"/>
            <a:ext cx="7431674" cy="496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Was bedeutet für euch Gleichheit ?</a:t>
            </a:r>
            <a:br>
              <a:rPr lang="de-DE" dirty="0"/>
            </a:br>
            <a:endParaRPr dirty="0"/>
          </a:p>
        </p:txBody>
      </p:sp>
      <p:pic>
        <p:nvPicPr>
          <p:cNvPr id="11266" name="Picture 2" descr="equality - die Waage als Symbol der Gleichheit' Männer Bio T-Shirt |  Spreadshirt">
            <a:extLst>
              <a:ext uri="{FF2B5EF4-FFF2-40B4-BE49-F238E27FC236}">
                <a16:creationId xmlns:a16="http://schemas.microsoft.com/office/drawing/2014/main" id="{96233CB9-4482-3F36-E5E8-C0B4C2AA2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r="26977"/>
          <a:stretch/>
        </p:blipFill>
        <p:spPr bwMode="auto">
          <a:xfrm>
            <a:off x="3089138" y="1231437"/>
            <a:ext cx="2965723" cy="33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78"/>
          <p:cNvSpPr txBox="1">
            <a:spLocks noGrp="1"/>
          </p:cNvSpPr>
          <p:nvPr>
            <p:ph type="title"/>
          </p:nvPr>
        </p:nvSpPr>
        <p:spPr>
          <a:xfrm>
            <a:off x="582176" y="807097"/>
            <a:ext cx="7979648" cy="4965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Was bedeutet für euch Brüderlichkeit</a:t>
            </a:r>
            <a:br>
              <a:rPr lang="de-DE" dirty="0"/>
            </a:br>
            <a:endParaRPr dirty="0"/>
          </a:p>
        </p:txBody>
      </p:sp>
      <p:pic>
        <p:nvPicPr>
          <p:cNvPr id="10242" name="Picture 2" descr="Armdrücken Zwei Hände Symbol Der Brüderlichkeit Stärke Und Wettbewerb  Vektor Stock-Vektorgrafik von ©Lumumba 616090894">
            <a:extLst>
              <a:ext uri="{FF2B5EF4-FFF2-40B4-BE49-F238E27FC236}">
                <a16:creationId xmlns:a16="http://schemas.microsoft.com/office/drawing/2014/main" id="{F8166982-B54C-2969-E1E9-040E88668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r="10527" b="13299"/>
          <a:stretch/>
        </p:blipFill>
        <p:spPr bwMode="auto">
          <a:xfrm>
            <a:off x="1306424" y="1646717"/>
            <a:ext cx="277366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reundschaft Symbol Detaillierte Symbol Der Freundschaft Und  Beziehungensymbol Premiumqualitätgrafikdesign Eines Symbols Sammlung Für  Webseiten Webdesign Mobileapp Stock Vektor Art und mehr Bilder von  Aserbaidschan - iStock">
            <a:extLst>
              <a:ext uri="{FF2B5EF4-FFF2-40B4-BE49-F238E27FC236}">
                <a16:creationId xmlns:a16="http://schemas.microsoft.com/office/drawing/2014/main" id="{27C1948B-4A9B-FA06-7AAC-1130E663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256" y="16467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9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103"/>
          <p:cNvSpPr txBox="1">
            <a:spLocks noGrp="1"/>
          </p:cNvSpPr>
          <p:nvPr>
            <p:ph type="title"/>
          </p:nvPr>
        </p:nvSpPr>
        <p:spPr>
          <a:xfrm>
            <a:off x="714150" y="1748850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/>
              <a:t>Warum wollten die Leute nicht mehr, dass der König über sie bestimmt/ regiert?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107506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103"/>
          <p:cNvSpPr txBox="1">
            <a:spLocks noGrp="1"/>
          </p:cNvSpPr>
          <p:nvPr>
            <p:ph type="title"/>
          </p:nvPr>
        </p:nvSpPr>
        <p:spPr>
          <a:xfrm>
            <a:off x="714150" y="1748850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b="0" dirty="0"/>
              <a:t>Gleich schauen wir ein Video über die Französische Revolution.</a:t>
            </a:r>
            <a:br>
              <a:rPr lang="de-DE" sz="2800" b="0" dirty="0"/>
            </a:br>
            <a:r>
              <a:rPr lang="de-DE" sz="2800" b="0" dirty="0"/>
              <a:t>Danach sollt ihr einen Lückentext über das Video ausfüllen. </a:t>
            </a:r>
            <a:br>
              <a:rPr lang="de-DE" sz="3200" dirty="0"/>
            </a:br>
            <a:br>
              <a:rPr lang="de-DE" sz="3200" dirty="0"/>
            </a:br>
            <a:r>
              <a:rPr lang="de-DE" sz="3200" dirty="0"/>
              <a:t>Lest euch den Lückentext gründlich durch bevor wir das Video gucken.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605823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103"/>
          <p:cNvSpPr txBox="1">
            <a:spLocks noGrp="1"/>
          </p:cNvSpPr>
          <p:nvPr>
            <p:ph type="title"/>
          </p:nvPr>
        </p:nvSpPr>
        <p:spPr>
          <a:xfrm>
            <a:off x="714150" y="1748850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3200" dirty="0"/>
              <a:t>Schaue dir das Video aufmerksam an und benutze fürs Verständnis die Hilfe-Wort-Box auf deinem Arbeitsblatt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69778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3470017" y="1110696"/>
            <a:ext cx="4991082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400" dirty="0">
                <a:solidFill>
                  <a:schemeClr val="dk2"/>
                </a:solidFill>
              </a:rPr>
              <a:t>Wer sind </a:t>
            </a:r>
            <a:br>
              <a:rPr lang="de-DE" sz="5400" dirty="0">
                <a:solidFill>
                  <a:schemeClr val="dk2"/>
                </a:solidFill>
              </a:rPr>
            </a:br>
            <a:r>
              <a:rPr lang="de-DE" sz="5400" dirty="0">
                <a:solidFill>
                  <a:schemeClr val="dk2"/>
                </a:solidFill>
              </a:rPr>
              <a:t>Wir?</a:t>
            </a:r>
            <a:endParaRPr sz="5400" dirty="0">
              <a:solidFill>
                <a:schemeClr val="dk2"/>
              </a:solidFill>
            </a:endParaRPr>
          </a:p>
        </p:txBody>
      </p:sp>
      <p:grpSp>
        <p:nvGrpSpPr>
          <p:cNvPr id="614" name="Google Shape;614;p66"/>
          <p:cNvGrpSpPr/>
          <p:nvPr/>
        </p:nvGrpSpPr>
        <p:grpSpPr>
          <a:xfrm>
            <a:off x="390486" y="2431910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72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564;p149">
            <a:extLst>
              <a:ext uri="{FF2B5EF4-FFF2-40B4-BE49-F238E27FC236}">
                <a16:creationId xmlns:a16="http://schemas.microsoft.com/office/drawing/2014/main" id="{4A4D079B-3467-3D25-B78D-6C962E46A437}"/>
              </a:ext>
            </a:extLst>
          </p:cNvPr>
          <p:cNvGrpSpPr/>
          <p:nvPr/>
        </p:nvGrpSpPr>
        <p:grpSpPr>
          <a:xfrm>
            <a:off x="2125683" y="724395"/>
            <a:ext cx="5180556" cy="3407073"/>
            <a:chOff x="6198656" y="3867888"/>
            <a:chExt cx="347562" cy="227954"/>
          </a:xfrm>
        </p:grpSpPr>
        <p:sp>
          <p:nvSpPr>
            <p:cNvPr id="3" name="Google Shape;16565;p149">
              <a:extLst>
                <a:ext uri="{FF2B5EF4-FFF2-40B4-BE49-F238E27FC236}">
                  <a16:creationId xmlns:a16="http://schemas.microsoft.com/office/drawing/2014/main" id="{39FA230C-6037-7EA0-68C5-E53A7EFB1DC2}"/>
                </a:ext>
              </a:extLst>
            </p:cNvPr>
            <p:cNvSpPr/>
            <p:nvPr/>
          </p:nvSpPr>
          <p:spPr>
            <a:xfrm>
              <a:off x="6198656" y="3867888"/>
              <a:ext cx="347562" cy="227954"/>
            </a:xfrm>
            <a:custGeom>
              <a:avLst/>
              <a:gdLst/>
              <a:ahLst/>
              <a:cxnLst/>
              <a:rect l="l" t="t" r="r" b="b"/>
              <a:pathLst>
                <a:path w="13300" h="8723" extrusionOk="0">
                  <a:moveTo>
                    <a:pt x="453" y="1"/>
                  </a:moveTo>
                  <a:cubicBezTo>
                    <a:pt x="203" y="1"/>
                    <a:pt x="1" y="212"/>
                    <a:pt x="1" y="462"/>
                  </a:cubicBezTo>
                  <a:lnTo>
                    <a:pt x="1" y="8261"/>
                  </a:lnTo>
                  <a:cubicBezTo>
                    <a:pt x="1" y="8521"/>
                    <a:pt x="203" y="8723"/>
                    <a:pt x="453" y="8723"/>
                  </a:cubicBezTo>
                  <a:lnTo>
                    <a:pt x="12848" y="8723"/>
                  </a:lnTo>
                  <a:cubicBezTo>
                    <a:pt x="13098" y="8723"/>
                    <a:pt x="13300" y="8521"/>
                    <a:pt x="13300" y="8261"/>
                  </a:cubicBezTo>
                  <a:lnTo>
                    <a:pt x="13300" y="462"/>
                  </a:lnTo>
                  <a:cubicBezTo>
                    <a:pt x="13300" y="212"/>
                    <a:pt x="13098" y="1"/>
                    <a:pt x="12848" y="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6566;p149">
              <a:hlinkClick r:id="rId3"/>
              <a:extLst>
                <a:ext uri="{FF2B5EF4-FFF2-40B4-BE49-F238E27FC236}">
                  <a16:creationId xmlns:a16="http://schemas.microsoft.com/office/drawing/2014/main" id="{612B992B-980A-7EB6-E7A7-698BE15A5C9C}"/>
                </a:ext>
              </a:extLst>
            </p:cNvPr>
            <p:cNvSpPr/>
            <p:nvPr/>
          </p:nvSpPr>
          <p:spPr>
            <a:xfrm>
              <a:off x="6234353" y="3885998"/>
              <a:ext cx="275933" cy="191760"/>
            </a:xfrm>
            <a:custGeom>
              <a:avLst/>
              <a:gdLst/>
              <a:ahLst/>
              <a:cxnLst/>
              <a:rect l="l" t="t" r="r" b="b"/>
              <a:pathLst>
                <a:path w="10559" h="7338" extrusionOk="0">
                  <a:moveTo>
                    <a:pt x="231" y="0"/>
                  </a:moveTo>
                  <a:cubicBezTo>
                    <a:pt x="106" y="0"/>
                    <a:pt x="0" y="106"/>
                    <a:pt x="0" y="231"/>
                  </a:cubicBezTo>
                  <a:lnTo>
                    <a:pt x="0" y="7116"/>
                  </a:lnTo>
                  <a:cubicBezTo>
                    <a:pt x="0" y="7241"/>
                    <a:pt x="106" y="7337"/>
                    <a:pt x="231" y="7337"/>
                  </a:cubicBezTo>
                  <a:lnTo>
                    <a:pt x="10328" y="7337"/>
                  </a:lnTo>
                  <a:cubicBezTo>
                    <a:pt x="10462" y="7337"/>
                    <a:pt x="10558" y="7241"/>
                    <a:pt x="10558" y="7116"/>
                  </a:cubicBezTo>
                  <a:lnTo>
                    <a:pt x="10558" y="231"/>
                  </a:lnTo>
                  <a:cubicBezTo>
                    <a:pt x="10558" y="106"/>
                    <a:pt x="10462" y="0"/>
                    <a:pt x="10328" y="0"/>
                  </a:cubicBez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6567;p149">
              <a:extLst>
                <a:ext uri="{FF2B5EF4-FFF2-40B4-BE49-F238E27FC236}">
                  <a16:creationId xmlns:a16="http://schemas.microsoft.com/office/drawing/2014/main" id="{54374E68-6E30-97F9-35A6-6C4D23022DED}"/>
                </a:ext>
              </a:extLst>
            </p:cNvPr>
            <p:cNvSpPr/>
            <p:nvPr/>
          </p:nvSpPr>
          <p:spPr>
            <a:xfrm>
              <a:off x="6210468" y="3970119"/>
              <a:ext cx="12335" cy="23964"/>
            </a:xfrm>
            <a:custGeom>
              <a:avLst/>
              <a:gdLst/>
              <a:ahLst/>
              <a:cxnLst/>
              <a:rect l="l" t="t" r="r" b="b"/>
              <a:pathLst>
                <a:path w="472" h="917" extrusionOk="0">
                  <a:moveTo>
                    <a:pt x="231" y="0"/>
                  </a:moveTo>
                  <a:cubicBezTo>
                    <a:pt x="116" y="0"/>
                    <a:pt x="1" y="75"/>
                    <a:pt x="1" y="224"/>
                  </a:cubicBezTo>
                  <a:lnTo>
                    <a:pt x="1" y="685"/>
                  </a:lnTo>
                  <a:cubicBezTo>
                    <a:pt x="1" y="810"/>
                    <a:pt x="106" y="916"/>
                    <a:pt x="231" y="916"/>
                  </a:cubicBezTo>
                  <a:cubicBezTo>
                    <a:pt x="366" y="916"/>
                    <a:pt x="472" y="810"/>
                    <a:pt x="462" y="676"/>
                  </a:cubicBezTo>
                  <a:lnTo>
                    <a:pt x="462" y="224"/>
                  </a:lnTo>
                  <a:cubicBezTo>
                    <a:pt x="462" y="75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C0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568;p149">
              <a:extLst>
                <a:ext uri="{FF2B5EF4-FFF2-40B4-BE49-F238E27FC236}">
                  <a16:creationId xmlns:a16="http://schemas.microsoft.com/office/drawing/2014/main" id="{FD290F27-838E-3061-6140-56C1826C5022}"/>
                </a:ext>
              </a:extLst>
            </p:cNvPr>
            <p:cNvSpPr/>
            <p:nvPr/>
          </p:nvSpPr>
          <p:spPr>
            <a:xfrm>
              <a:off x="6522333" y="3963899"/>
              <a:ext cx="12073" cy="35958"/>
            </a:xfrm>
            <a:custGeom>
              <a:avLst/>
              <a:gdLst/>
              <a:ahLst/>
              <a:cxnLst/>
              <a:rect l="l" t="t" r="r" b="b"/>
              <a:pathLst>
                <a:path w="462" h="1376" extrusionOk="0">
                  <a:moveTo>
                    <a:pt x="231" y="0"/>
                  </a:moveTo>
                  <a:cubicBezTo>
                    <a:pt x="115" y="0"/>
                    <a:pt x="0" y="77"/>
                    <a:pt x="0" y="231"/>
                  </a:cubicBezTo>
                  <a:lnTo>
                    <a:pt x="0" y="1144"/>
                  </a:lnTo>
                  <a:cubicBezTo>
                    <a:pt x="0" y="1279"/>
                    <a:pt x="106" y="1375"/>
                    <a:pt x="231" y="1375"/>
                  </a:cubicBezTo>
                  <a:cubicBezTo>
                    <a:pt x="356" y="1375"/>
                    <a:pt x="452" y="1279"/>
                    <a:pt x="462" y="1154"/>
                  </a:cubicBezTo>
                  <a:lnTo>
                    <a:pt x="462" y="231"/>
                  </a:lnTo>
                  <a:cubicBezTo>
                    <a:pt x="462" y="77"/>
                    <a:pt x="346" y="0"/>
                    <a:pt x="231" y="0"/>
                  </a:cubicBezTo>
                  <a:close/>
                </a:path>
              </a:pathLst>
            </a:custGeom>
            <a:solidFill>
              <a:srgbClr val="C0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69;p149">
              <a:extLst>
                <a:ext uri="{FF2B5EF4-FFF2-40B4-BE49-F238E27FC236}">
                  <a16:creationId xmlns:a16="http://schemas.microsoft.com/office/drawing/2014/main" id="{7CDA9A62-85A9-8D1C-C4CE-FDC6C24B16ED}"/>
                </a:ext>
              </a:extLst>
            </p:cNvPr>
            <p:cNvSpPr/>
            <p:nvPr/>
          </p:nvSpPr>
          <p:spPr>
            <a:xfrm>
              <a:off x="6520321" y="3885998"/>
              <a:ext cx="16098" cy="12073"/>
            </a:xfrm>
            <a:custGeom>
              <a:avLst/>
              <a:gdLst/>
              <a:ahLst/>
              <a:cxnLst/>
              <a:rect l="l" t="t" r="r" b="b"/>
              <a:pathLst>
                <a:path w="616" h="462" extrusionOk="0">
                  <a:moveTo>
                    <a:pt x="308" y="0"/>
                  </a:moveTo>
                  <a:cubicBezTo>
                    <a:pt x="0" y="0"/>
                    <a:pt x="0" y="462"/>
                    <a:pt x="308" y="462"/>
                  </a:cubicBezTo>
                  <a:cubicBezTo>
                    <a:pt x="616" y="462"/>
                    <a:pt x="616" y="0"/>
                    <a:pt x="308" y="0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570;p149">
              <a:extLst>
                <a:ext uri="{FF2B5EF4-FFF2-40B4-BE49-F238E27FC236}">
                  <a16:creationId xmlns:a16="http://schemas.microsoft.com/office/drawing/2014/main" id="{FECC5226-432E-E365-595F-F3E3D2C271AF}"/>
                </a:ext>
              </a:extLst>
            </p:cNvPr>
            <p:cNvSpPr/>
            <p:nvPr/>
          </p:nvSpPr>
          <p:spPr>
            <a:xfrm>
              <a:off x="6210468" y="3940014"/>
              <a:ext cx="12099" cy="17875"/>
            </a:xfrm>
            <a:custGeom>
              <a:avLst/>
              <a:gdLst/>
              <a:ahLst/>
              <a:cxnLst/>
              <a:rect l="l" t="t" r="r" b="b"/>
              <a:pathLst>
                <a:path w="463" h="684" extrusionOk="0">
                  <a:moveTo>
                    <a:pt x="231" y="1"/>
                  </a:moveTo>
                  <a:cubicBezTo>
                    <a:pt x="116" y="1"/>
                    <a:pt x="1" y="78"/>
                    <a:pt x="1" y="231"/>
                  </a:cubicBezTo>
                  <a:lnTo>
                    <a:pt x="1" y="453"/>
                  </a:lnTo>
                  <a:cubicBezTo>
                    <a:pt x="1" y="587"/>
                    <a:pt x="106" y="683"/>
                    <a:pt x="231" y="683"/>
                  </a:cubicBezTo>
                  <a:cubicBezTo>
                    <a:pt x="356" y="683"/>
                    <a:pt x="462" y="587"/>
                    <a:pt x="462" y="453"/>
                  </a:cubicBezTo>
                  <a:lnTo>
                    <a:pt x="462" y="231"/>
                  </a:lnTo>
                  <a:cubicBezTo>
                    <a:pt x="462" y="78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571;p149">
              <a:extLst>
                <a:ext uri="{FF2B5EF4-FFF2-40B4-BE49-F238E27FC236}">
                  <a16:creationId xmlns:a16="http://schemas.microsoft.com/office/drawing/2014/main" id="{06DECC6D-A30C-6616-CA4B-26945784755D}"/>
                </a:ext>
              </a:extLst>
            </p:cNvPr>
            <p:cNvSpPr/>
            <p:nvPr/>
          </p:nvSpPr>
          <p:spPr>
            <a:xfrm>
              <a:off x="6210468" y="4005842"/>
              <a:ext cx="12099" cy="18136"/>
            </a:xfrm>
            <a:custGeom>
              <a:avLst/>
              <a:gdLst/>
              <a:ahLst/>
              <a:cxnLst/>
              <a:rect l="l" t="t" r="r" b="b"/>
              <a:pathLst>
                <a:path w="463" h="694" extrusionOk="0">
                  <a:moveTo>
                    <a:pt x="231" y="1"/>
                  </a:moveTo>
                  <a:cubicBezTo>
                    <a:pt x="116" y="1"/>
                    <a:pt x="1" y="78"/>
                    <a:pt x="1" y="232"/>
                  </a:cubicBezTo>
                  <a:lnTo>
                    <a:pt x="1" y="463"/>
                  </a:lnTo>
                  <a:cubicBezTo>
                    <a:pt x="1" y="588"/>
                    <a:pt x="106" y="693"/>
                    <a:pt x="231" y="693"/>
                  </a:cubicBezTo>
                  <a:cubicBezTo>
                    <a:pt x="356" y="693"/>
                    <a:pt x="462" y="588"/>
                    <a:pt x="462" y="463"/>
                  </a:cubicBezTo>
                  <a:lnTo>
                    <a:pt x="462" y="232"/>
                  </a:lnTo>
                  <a:cubicBezTo>
                    <a:pt x="462" y="78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572;p149">
              <a:extLst>
                <a:ext uri="{FF2B5EF4-FFF2-40B4-BE49-F238E27FC236}">
                  <a16:creationId xmlns:a16="http://schemas.microsoft.com/office/drawing/2014/main" id="{825EF008-708E-F7A9-648D-0E7C35E305C6}"/>
                </a:ext>
              </a:extLst>
            </p:cNvPr>
            <p:cNvSpPr/>
            <p:nvPr/>
          </p:nvSpPr>
          <p:spPr>
            <a:xfrm>
              <a:off x="6312489" y="3915894"/>
              <a:ext cx="119896" cy="95776"/>
            </a:xfrm>
            <a:custGeom>
              <a:avLst/>
              <a:gdLst/>
              <a:ahLst/>
              <a:cxnLst/>
              <a:rect l="l" t="t" r="r" b="b"/>
              <a:pathLst>
                <a:path w="4588" h="3665" extrusionOk="0">
                  <a:moveTo>
                    <a:pt x="1841" y="1063"/>
                  </a:moveTo>
                  <a:cubicBezTo>
                    <a:pt x="1875" y="1063"/>
                    <a:pt x="1910" y="1070"/>
                    <a:pt x="1943" y="1087"/>
                  </a:cubicBezTo>
                  <a:lnTo>
                    <a:pt x="3030" y="1635"/>
                  </a:lnTo>
                  <a:cubicBezTo>
                    <a:pt x="3193" y="1722"/>
                    <a:pt x="3203" y="1953"/>
                    <a:pt x="3039" y="2049"/>
                  </a:cubicBezTo>
                  <a:lnTo>
                    <a:pt x="3030" y="2049"/>
                  </a:lnTo>
                  <a:lnTo>
                    <a:pt x="1943" y="2597"/>
                  </a:lnTo>
                  <a:cubicBezTo>
                    <a:pt x="1910" y="2613"/>
                    <a:pt x="1875" y="2621"/>
                    <a:pt x="1841" y="2621"/>
                  </a:cubicBezTo>
                  <a:cubicBezTo>
                    <a:pt x="1719" y="2621"/>
                    <a:pt x="1607" y="2521"/>
                    <a:pt x="1607" y="2385"/>
                  </a:cubicBezTo>
                  <a:lnTo>
                    <a:pt x="1607" y="1299"/>
                  </a:lnTo>
                  <a:cubicBezTo>
                    <a:pt x="1607" y="1163"/>
                    <a:pt x="1719" y="1063"/>
                    <a:pt x="1841" y="1063"/>
                  </a:cubicBezTo>
                  <a:close/>
                  <a:moveTo>
                    <a:pt x="914" y="0"/>
                  </a:moveTo>
                  <a:cubicBezTo>
                    <a:pt x="414" y="0"/>
                    <a:pt x="1" y="414"/>
                    <a:pt x="1" y="924"/>
                  </a:cubicBezTo>
                  <a:lnTo>
                    <a:pt x="1" y="2751"/>
                  </a:lnTo>
                  <a:cubicBezTo>
                    <a:pt x="1" y="3260"/>
                    <a:pt x="414" y="3664"/>
                    <a:pt x="914" y="3664"/>
                  </a:cubicBezTo>
                  <a:lnTo>
                    <a:pt x="3674" y="3664"/>
                  </a:lnTo>
                  <a:cubicBezTo>
                    <a:pt x="4174" y="3664"/>
                    <a:pt x="4587" y="3260"/>
                    <a:pt x="4587" y="2751"/>
                  </a:cubicBezTo>
                  <a:lnTo>
                    <a:pt x="4587" y="924"/>
                  </a:lnTo>
                  <a:cubicBezTo>
                    <a:pt x="4587" y="414"/>
                    <a:pt x="4174" y="0"/>
                    <a:pt x="3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73;p149">
              <a:extLst>
                <a:ext uri="{FF2B5EF4-FFF2-40B4-BE49-F238E27FC236}">
                  <a16:creationId xmlns:a16="http://schemas.microsoft.com/office/drawing/2014/main" id="{8D006720-04E6-62A3-4F98-0370E590FBBA}"/>
                </a:ext>
              </a:extLst>
            </p:cNvPr>
            <p:cNvSpPr/>
            <p:nvPr/>
          </p:nvSpPr>
          <p:spPr>
            <a:xfrm>
              <a:off x="6252437" y="4035764"/>
              <a:ext cx="240001" cy="12073"/>
            </a:xfrm>
            <a:custGeom>
              <a:avLst/>
              <a:gdLst/>
              <a:ahLst/>
              <a:cxnLst/>
              <a:rect l="l" t="t" r="r" b="b"/>
              <a:pathLst>
                <a:path w="9184" h="462" extrusionOk="0">
                  <a:moveTo>
                    <a:pt x="231" y="0"/>
                  </a:moveTo>
                  <a:cubicBezTo>
                    <a:pt x="106" y="0"/>
                    <a:pt x="0" y="106"/>
                    <a:pt x="0" y="231"/>
                  </a:cubicBezTo>
                  <a:cubicBezTo>
                    <a:pt x="0" y="356"/>
                    <a:pt x="106" y="462"/>
                    <a:pt x="231" y="462"/>
                  </a:cubicBezTo>
                  <a:lnTo>
                    <a:pt x="8953" y="462"/>
                  </a:lnTo>
                  <a:cubicBezTo>
                    <a:pt x="9078" y="462"/>
                    <a:pt x="9184" y="356"/>
                    <a:pt x="9184" y="231"/>
                  </a:cubicBezTo>
                  <a:cubicBezTo>
                    <a:pt x="9184" y="106"/>
                    <a:pt x="9078" y="0"/>
                    <a:pt x="895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574;p149">
              <a:extLst>
                <a:ext uri="{FF2B5EF4-FFF2-40B4-BE49-F238E27FC236}">
                  <a16:creationId xmlns:a16="http://schemas.microsoft.com/office/drawing/2014/main" id="{F2F4BF66-BD0B-3E5F-416B-099EEB010383}"/>
                </a:ext>
              </a:extLst>
            </p:cNvPr>
            <p:cNvSpPr/>
            <p:nvPr/>
          </p:nvSpPr>
          <p:spPr>
            <a:xfrm>
              <a:off x="6252437" y="4035764"/>
              <a:ext cx="54042" cy="12073"/>
            </a:xfrm>
            <a:custGeom>
              <a:avLst/>
              <a:gdLst/>
              <a:ahLst/>
              <a:cxnLst/>
              <a:rect l="l" t="t" r="r" b="b"/>
              <a:pathLst>
                <a:path w="2068" h="462" extrusionOk="0">
                  <a:moveTo>
                    <a:pt x="231" y="0"/>
                  </a:moveTo>
                  <a:cubicBezTo>
                    <a:pt x="106" y="0"/>
                    <a:pt x="0" y="106"/>
                    <a:pt x="0" y="231"/>
                  </a:cubicBezTo>
                  <a:cubicBezTo>
                    <a:pt x="0" y="356"/>
                    <a:pt x="106" y="462"/>
                    <a:pt x="231" y="462"/>
                  </a:cubicBezTo>
                  <a:lnTo>
                    <a:pt x="2068" y="46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575;p149">
              <a:extLst>
                <a:ext uri="{FF2B5EF4-FFF2-40B4-BE49-F238E27FC236}">
                  <a16:creationId xmlns:a16="http://schemas.microsoft.com/office/drawing/2014/main" id="{E489C4B6-E7EC-AE0B-9E19-D400270512E3}"/>
                </a:ext>
              </a:extLst>
            </p:cNvPr>
            <p:cNvSpPr/>
            <p:nvPr/>
          </p:nvSpPr>
          <p:spPr>
            <a:xfrm>
              <a:off x="6294406" y="4029727"/>
              <a:ext cx="24146" cy="24146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62" y="1"/>
                  </a:moveTo>
                  <a:cubicBezTo>
                    <a:pt x="212" y="1"/>
                    <a:pt x="0" y="212"/>
                    <a:pt x="0" y="462"/>
                  </a:cubicBezTo>
                  <a:cubicBezTo>
                    <a:pt x="0" y="722"/>
                    <a:pt x="212" y="924"/>
                    <a:pt x="462" y="924"/>
                  </a:cubicBezTo>
                  <a:cubicBezTo>
                    <a:pt x="712" y="924"/>
                    <a:pt x="923" y="722"/>
                    <a:pt x="923" y="462"/>
                  </a:cubicBezTo>
                  <a:cubicBezTo>
                    <a:pt x="923" y="212"/>
                    <a:pt x="712" y="1"/>
                    <a:pt x="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681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9"/>
          <p:cNvSpPr txBox="1">
            <a:spLocks noGrp="1"/>
          </p:cNvSpPr>
          <p:nvPr>
            <p:ph type="title" idx="15"/>
          </p:nvPr>
        </p:nvSpPr>
        <p:spPr>
          <a:xfrm>
            <a:off x="804131" y="3590134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Jetzt füllt bitte den Lückentext auf eurem Arbeitsblatt in Partnerarbeit aus!</a:t>
            </a:r>
            <a:endParaRPr dirty="0"/>
          </a:p>
        </p:txBody>
      </p:sp>
      <p:grpSp>
        <p:nvGrpSpPr>
          <p:cNvPr id="19" name="Google Shape;14029;p148">
            <a:extLst>
              <a:ext uri="{FF2B5EF4-FFF2-40B4-BE49-F238E27FC236}">
                <a16:creationId xmlns:a16="http://schemas.microsoft.com/office/drawing/2014/main" id="{266AFC15-2A3D-DC7C-BD58-B44C057BAB60}"/>
              </a:ext>
            </a:extLst>
          </p:cNvPr>
          <p:cNvGrpSpPr/>
          <p:nvPr/>
        </p:nvGrpSpPr>
        <p:grpSpPr>
          <a:xfrm>
            <a:off x="3362727" y="1091066"/>
            <a:ext cx="1387208" cy="1422698"/>
            <a:chOff x="8052704" y="1503208"/>
            <a:chExt cx="275073" cy="354545"/>
          </a:xfrm>
        </p:grpSpPr>
        <p:sp>
          <p:nvSpPr>
            <p:cNvPr id="20" name="Google Shape;14030;p148">
              <a:extLst>
                <a:ext uri="{FF2B5EF4-FFF2-40B4-BE49-F238E27FC236}">
                  <a16:creationId xmlns:a16="http://schemas.microsoft.com/office/drawing/2014/main" id="{A5D3CE8B-3F0F-4F13-7383-B1FC52205DB6}"/>
                </a:ext>
              </a:extLst>
            </p:cNvPr>
            <p:cNvSpPr/>
            <p:nvPr/>
          </p:nvSpPr>
          <p:spPr>
            <a:xfrm>
              <a:off x="8052704" y="1697344"/>
              <a:ext cx="274812" cy="160409"/>
            </a:xfrm>
            <a:custGeom>
              <a:avLst/>
              <a:gdLst/>
              <a:ahLst/>
              <a:cxnLst/>
              <a:rect l="l" t="t" r="r" b="b"/>
              <a:pathLst>
                <a:path w="10495" h="6126" extrusionOk="0">
                  <a:moveTo>
                    <a:pt x="3722" y="1"/>
                  </a:moveTo>
                  <a:lnTo>
                    <a:pt x="3722" y="1270"/>
                  </a:lnTo>
                  <a:cubicBezTo>
                    <a:pt x="3722" y="1556"/>
                    <a:pt x="3531" y="1814"/>
                    <a:pt x="3254" y="1899"/>
                  </a:cubicBezTo>
                  <a:lnTo>
                    <a:pt x="945" y="2577"/>
                  </a:lnTo>
                  <a:cubicBezTo>
                    <a:pt x="383" y="2739"/>
                    <a:pt x="1" y="3254"/>
                    <a:pt x="1" y="3836"/>
                  </a:cubicBezTo>
                  <a:lnTo>
                    <a:pt x="1" y="5477"/>
                  </a:lnTo>
                  <a:cubicBezTo>
                    <a:pt x="1" y="5830"/>
                    <a:pt x="297" y="6126"/>
                    <a:pt x="659" y="6126"/>
                  </a:cubicBezTo>
                  <a:lnTo>
                    <a:pt x="9846" y="6126"/>
                  </a:lnTo>
                  <a:cubicBezTo>
                    <a:pt x="10199" y="6126"/>
                    <a:pt x="10495" y="5830"/>
                    <a:pt x="10495" y="5477"/>
                  </a:cubicBezTo>
                  <a:lnTo>
                    <a:pt x="10495" y="3836"/>
                  </a:lnTo>
                  <a:cubicBezTo>
                    <a:pt x="10495" y="3254"/>
                    <a:pt x="10113" y="2739"/>
                    <a:pt x="9560" y="2577"/>
                  </a:cubicBezTo>
                  <a:lnTo>
                    <a:pt x="7251" y="1899"/>
                  </a:lnTo>
                  <a:cubicBezTo>
                    <a:pt x="6975" y="1814"/>
                    <a:pt x="6784" y="1556"/>
                    <a:pt x="6784" y="1270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14031;p148">
              <a:extLst>
                <a:ext uri="{FF2B5EF4-FFF2-40B4-BE49-F238E27FC236}">
                  <a16:creationId xmlns:a16="http://schemas.microsoft.com/office/drawing/2014/main" id="{EDFED862-A214-AD55-700B-033D90D23CA2}"/>
                </a:ext>
              </a:extLst>
            </p:cNvPr>
            <p:cNvSpPr/>
            <p:nvPr/>
          </p:nvSpPr>
          <p:spPr>
            <a:xfrm>
              <a:off x="8098685" y="1823267"/>
              <a:ext cx="11260" cy="34486"/>
            </a:xfrm>
            <a:custGeom>
              <a:avLst/>
              <a:gdLst/>
              <a:ahLst/>
              <a:cxnLst/>
              <a:rect l="l" t="t" r="r" b="b"/>
              <a:pathLst>
                <a:path w="43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0" y="131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32;p148">
              <a:extLst>
                <a:ext uri="{FF2B5EF4-FFF2-40B4-BE49-F238E27FC236}">
                  <a16:creationId xmlns:a16="http://schemas.microsoft.com/office/drawing/2014/main" id="{719C833B-9D09-0186-47A7-1EC7B8E95BA9}"/>
                </a:ext>
              </a:extLst>
            </p:cNvPr>
            <p:cNvSpPr/>
            <p:nvPr/>
          </p:nvSpPr>
          <p:spPr>
            <a:xfrm>
              <a:off x="8270301" y="1823267"/>
              <a:ext cx="11521" cy="34486"/>
            </a:xfrm>
            <a:custGeom>
              <a:avLst/>
              <a:gdLst/>
              <a:ahLst/>
              <a:cxnLst/>
              <a:rect l="l" t="t" r="r" b="b"/>
              <a:pathLst>
                <a:path w="44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9" y="131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33;p148">
              <a:extLst>
                <a:ext uri="{FF2B5EF4-FFF2-40B4-BE49-F238E27FC236}">
                  <a16:creationId xmlns:a16="http://schemas.microsoft.com/office/drawing/2014/main" id="{020A5F47-A145-C288-5DA3-370F59F60C92}"/>
                </a:ext>
              </a:extLst>
            </p:cNvPr>
            <p:cNvSpPr/>
            <p:nvPr/>
          </p:nvSpPr>
          <p:spPr>
            <a:xfrm>
              <a:off x="8052704" y="1747069"/>
              <a:ext cx="275073" cy="110684"/>
            </a:xfrm>
            <a:custGeom>
              <a:avLst/>
              <a:gdLst/>
              <a:ahLst/>
              <a:cxnLst/>
              <a:rect l="l" t="t" r="r" b="b"/>
              <a:pathLst>
                <a:path w="10505" h="4227" extrusionOk="0">
                  <a:moveTo>
                    <a:pt x="3245" y="0"/>
                  </a:moveTo>
                  <a:lnTo>
                    <a:pt x="945" y="678"/>
                  </a:lnTo>
                  <a:cubicBezTo>
                    <a:pt x="383" y="840"/>
                    <a:pt x="1" y="1346"/>
                    <a:pt x="1" y="1927"/>
                  </a:cubicBezTo>
                  <a:lnTo>
                    <a:pt x="1" y="2910"/>
                  </a:lnTo>
                  <a:lnTo>
                    <a:pt x="2186" y="3349"/>
                  </a:lnTo>
                  <a:lnTo>
                    <a:pt x="2186" y="4227"/>
                  </a:lnTo>
                  <a:lnTo>
                    <a:pt x="8310" y="4227"/>
                  </a:lnTo>
                  <a:lnTo>
                    <a:pt x="8310" y="3349"/>
                  </a:lnTo>
                  <a:lnTo>
                    <a:pt x="10504" y="2910"/>
                  </a:lnTo>
                  <a:lnTo>
                    <a:pt x="10504" y="1937"/>
                  </a:lnTo>
                  <a:cubicBezTo>
                    <a:pt x="10504" y="1355"/>
                    <a:pt x="10113" y="840"/>
                    <a:pt x="9560" y="678"/>
                  </a:cubicBezTo>
                  <a:lnTo>
                    <a:pt x="7251" y="0"/>
                  </a:lnTo>
                  <a:lnTo>
                    <a:pt x="5248" y="28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34;p148">
              <a:extLst>
                <a:ext uri="{FF2B5EF4-FFF2-40B4-BE49-F238E27FC236}">
                  <a16:creationId xmlns:a16="http://schemas.microsoft.com/office/drawing/2014/main" id="{D5CDEF84-7E79-BEB0-75FA-88A61C598036}"/>
                </a:ext>
              </a:extLst>
            </p:cNvPr>
            <p:cNvSpPr/>
            <p:nvPr/>
          </p:nvSpPr>
          <p:spPr>
            <a:xfrm>
              <a:off x="8150138" y="1697344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35;p148">
              <a:extLst>
                <a:ext uri="{FF2B5EF4-FFF2-40B4-BE49-F238E27FC236}">
                  <a16:creationId xmlns:a16="http://schemas.microsoft.com/office/drawing/2014/main" id="{F505D548-0EDD-9782-4A81-CDCFB2E63FF0}"/>
                </a:ext>
              </a:extLst>
            </p:cNvPr>
            <p:cNvSpPr/>
            <p:nvPr/>
          </p:nvSpPr>
          <p:spPr>
            <a:xfrm>
              <a:off x="8087687" y="1503208"/>
              <a:ext cx="205107" cy="136974"/>
            </a:xfrm>
            <a:custGeom>
              <a:avLst/>
              <a:gdLst/>
              <a:ahLst/>
              <a:cxnLst/>
              <a:rect l="l" t="t" r="r" b="b"/>
              <a:pathLst>
                <a:path w="7833" h="5231" extrusionOk="0">
                  <a:moveTo>
                    <a:pt x="5157" y="0"/>
                  </a:moveTo>
                  <a:cubicBezTo>
                    <a:pt x="5146" y="0"/>
                    <a:pt x="5135" y="1"/>
                    <a:pt x="5124" y="2"/>
                  </a:cubicBezTo>
                  <a:lnTo>
                    <a:pt x="3693" y="203"/>
                  </a:lnTo>
                  <a:lnTo>
                    <a:pt x="2920" y="12"/>
                  </a:lnTo>
                  <a:cubicBezTo>
                    <a:pt x="2901" y="6"/>
                    <a:pt x="2881" y="2"/>
                    <a:pt x="2860" y="2"/>
                  </a:cubicBezTo>
                  <a:cubicBezTo>
                    <a:pt x="2819" y="2"/>
                    <a:pt x="2777" y="15"/>
                    <a:pt x="2739" y="41"/>
                  </a:cubicBezTo>
                  <a:lnTo>
                    <a:pt x="1947" y="642"/>
                  </a:lnTo>
                  <a:lnTo>
                    <a:pt x="1069" y="642"/>
                  </a:lnTo>
                  <a:cubicBezTo>
                    <a:pt x="955" y="642"/>
                    <a:pt x="859" y="737"/>
                    <a:pt x="859" y="861"/>
                  </a:cubicBezTo>
                  <a:lnTo>
                    <a:pt x="859" y="1729"/>
                  </a:lnTo>
                  <a:lnTo>
                    <a:pt x="287" y="1729"/>
                  </a:lnTo>
                  <a:cubicBezTo>
                    <a:pt x="134" y="1729"/>
                    <a:pt x="29" y="1882"/>
                    <a:pt x="77" y="2025"/>
                  </a:cubicBezTo>
                  <a:lnTo>
                    <a:pt x="420" y="3046"/>
                  </a:lnTo>
                  <a:lnTo>
                    <a:pt x="77" y="3380"/>
                  </a:lnTo>
                  <a:cubicBezTo>
                    <a:pt x="20" y="3446"/>
                    <a:pt x="1" y="3532"/>
                    <a:pt x="29" y="3618"/>
                  </a:cubicBezTo>
                  <a:lnTo>
                    <a:pt x="640" y="5230"/>
                  </a:lnTo>
                  <a:lnTo>
                    <a:pt x="7194" y="5230"/>
                  </a:lnTo>
                  <a:lnTo>
                    <a:pt x="7804" y="3618"/>
                  </a:lnTo>
                  <a:cubicBezTo>
                    <a:pt x="7833" y="3532"/>
                    <a:pt x="7814" y="3446"/>
                    <a:pt x="7757" y="3380"/>
                  </a:cubicBezTo>
                  <a:lnTo>
                    <a:pt x="7413" y="3046"/>
                  </a:lnTo>
                  <a:lnTo>
                    <a:pt x="7757" y="2025"/>
                  </a:lnTo>
                  <a:cubicBezTo>
                    <a:pt x="7804" y="1882"/>
                    <a:pt x="7699" y="1729"/>
                    <a:pt x="7547" y="1729"/>
                  </a:cubicBezTo>
                  <a:lnTo>
                    <a:pt x="6755" y="1729"/>
                  </a:lnTo>
                  <a:lnTo>
                    <a:pt x="7079" y="937"/>
                  </a:lnTo>
                  <a:cubicBezTo>
                    <a:pt x="7136" y="794"/>
                    <a:pt x="7022" y="642"/>
                    <a:pt x="6869" y="642"/>
                  </a:cubicBezTo>
                  <a:lnTo>
                    <a:pt x="5887" y="642"/>
                  </a:lnTo>
                  <a:lnTo>
                    <a:pt x="5305" y="60"/>
                  </a:lnTo>
                  <a:cubicBezTo>
                    <a:pt x="5265" y="20"/>
                    <a:pt x="5212" y="0"/>
                    <a:pt x="515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036;p148">
              <a:extLst>
                <a:ext uri="{FF2B5EF4-FFF2-40B4-BE49-F238E27FC236}">
                  <a16:creationId xmlns:a16="http://schemas.microsoft.com/office/drawing/2014/main" id="{3807F0E2-9871-2975-4F3D-0CD2244ABFA2}"/>
                </a:ext>
              </a:extLst>
            </p:cNvPr>
            <p:cNvSpPr/>
            <p:nvPr/>
          </p:nvSpPr>
          <p:spPr>
            <a:xfrm>
              <a:off x="8087687" y="1515751"/>
              <a:ext cx="190889" cy="124431"/>
            </a:xfrm>
            <a:custGeom>
              <a:avLst/>
              <a:gdLst/>
              <a:ahLst/>
              <a:cxnLst/>
              <a:rect l="l" t="t" r="r" b="b"/>
              <a:pathLst>
                <a:path w="7290" h="4752" extrusionOk="0">
                  <a:moveTo>
                    <a:pt x="2166" y="0"/>
                  </a:moveTo>
                  <a:lnTo>
                    <a:pt x="1947" y="163"/>
                  </a:lnTo>
                  <a:lnTo>
                    <a:pt x="1069" y="163"/>
                  </a:lnTo>
                  <a:cubicBezTo>
                    <a:pt x="955" y="163"/>
                    <a:pt x="859" y="258"/>
                    <a:pt x="859" y="382"/>
                  </a:cubicBezTo>
                  <a:lnTo>
                    <a:pt x="859" y="1260"/>
                  </a:lnTo>
                  <a:lnTo>
                    <a:pt x="287" y="1260"/>
                  </a:lnTo>
                  <a:cubicBezTo>
                    <a:pt x="134" y="1260"/>
                    <a:pt x="29" y="1403"/>
                    <a:pt x="77" y="1546"/>
                  </a:cubicBezTo>
                  <a:lnTo>
                    <a:pt x="420" y="2567"/>
                  </a:lnTo>
                  <a:lnTo>
                    <a:pt x="77" y="2910"/>
                  </a:lnTo>
                  <a:cubicBezTo>
                    <a:pt x="20" y="2967"/>
                    <a:pt x="1" y="3053"/>
                    <a:pt x="29" y="3139"/>
                  </a:cubicBezTo>
                  <a:lnTo>
                    <a:pt x="640" y="4751"/>
                  </a:lnTo>
                  <a:lnTo>
                    <a:pt x="7194" y="4751"/>
                  </a:lnTo>
                  <a:lnTo>
                    <a:pt x="7289" y="4503"/>
                  </a:lnTo>
                  <a:lnTo>
                    <a:pt x="7289" y="4503"/>
                  </a:lnTo>
                  <a:cubicBezTo>
                    <a:pt x="7117" y="4522"/>
                    <a:pt x="6936" y="4532"/>
                    <a:pt x="6755" y="4541"/>
                  </a:cubicBezTo>
                  <a:cubicBezTo>
                    <a:pt x="4246" y="4532"/>
                    <a:pt x="2195" y="2509"/>
                    <a:pt x="2166" y="0"/>
                  </a:cubicBez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37;p148">
              <a:extLst>
                <a:ext uri="{FF2B5EF4-FFF2-40B4-BE49-F238E27FC236}">
                  <a16:creationId xmlns:a16="http://schemas.microsoft.com/office/drawing/2014/main" id="{04C30014-555A-3097-A583-5BBE61BA2CB9}"/>
                </a:ext>
              </a:extLst>
            </p:cNvPr>
            <p:cNvSpPr/>
            <p:nvPr/>
          </p:nvSpPr>
          <p:spPr>
            <a:xfrm>
              <a:off x="8097690" y="1577207"/>
              <a:ext cx="184866" cy="143415"/>
            </a:xfrm>
            <a:custGeom>
              <a:avLst/>
              <a:gdLst/>
              <a:ahLst/>
              <a:cxnLst/>
              <a:rect l="l" t="t" r="r" b="b"/>
              <a:pathLst>
                <a:path w="7060" h="5477" extrusionOk="0">
                  <a:moveTo>
                    <a:pt x="309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26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11" y="4331"/>
                    <a:pt x="2042" y="5476"/>
                    <a:pt x="3530" y="5476"/>
                  </a:cubicBezTo>
                  <a:cubicBezTo>
                    <a:pt x="5018" y="5476"/>
                    <a:pt x="6249" y="4331"/>
                    <a:pt x="6363" y="2843"/>
                  </a:cubicBezTo>
                  <a:lnTo>
                    <a:pt x="6478" y="2843"/>
                  </a:lnTo>
                  <a:cubicBezTo>
                    <a:pt x="6802" y="2843"/>
                    <a:pt x="7060" y="2567"/>
                    <a:pt x="7022" y="2242"/>
                  </a:cubicBezTo>
                  <a:cubicBezTo>
                    <a:pt x="6983" y="1956"/>
                    <a:pt x="6745" y="1746"/>
                    <a:pt x="6449" y="1746"/>
                  </a:cubicBezTo>
                  <a:lnTo>
                    <a:pt x="6373" y="1746"/>
                  </a:lnTo>
                  <a:cubicBezTo>
                    <a:pt x="6134" y="1746"/>
                    <a:pt x="5934" y="1555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091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38;p148">
              <a:extLst>
                <a:ext uri="{FF2B5EF4-FFF2-40B4-BE49-F238E27FC236}">
                  <a16:creationId xmlns:a16="http://schemas.microsoft.com/office/drawing/2014/main" id="{3FAAFCDE-1457-E071-0936-59ED3C9DE51E}"/>
                </a:ext>
              </a:extLst>
            </p:cNvPr>
            <p:cNvSpPr/>
            <p:nvPr/>
          </p:nvSpPr>
          <p:spPr>
            <a:xfrm>
              <a:off x="8150138" y="1623031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039;p148">
              <a:extLst>
                <a:ext uri="{FF2B5EF4-FFF2-40B4-BE49-F238E27FC236}">
                  <a16:creationId xmlns:a16="http://schemas.microsoft.com/office/drawing/2014/main" id="{C8843D3E-E840-DD28-E582-41E20A597287}"/>
                </a:ext>
              </a:extLst>
            </p:cNvPr>
            <p:cNvSpPr/>
            <p:nvPr/>
          </p:nvSpPr>
          <p:spPr>
            <a:xfrm>
              <a:off x="8218848" y="1623031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29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040;p148">
              <a:extLst>
                <a:ext uri="{FF2B5EF4-FFF2-40B4-BE49-F238E27FC236}">
                  <a16:creationId xmlns:a16="http://schemas.microsoft.com/office/drawing/2014/main" id="{D03F3799-6671-D26D-4C97-2A863294BC9B}"/>
                </a:ext>
              </a:extLst>
            </p:cNvPr>
            <p:cNvSpPr/>
            <p:nvPr/>
          </p:nvSpPr>
          <p:spPr>
            <a:xfrm>
              <a:off x="8164618" y="1662963"/>
              <a:ext cx="50799" cy="17439"/>
            </a:xfrm>
            <a:custGeom>
              <a:avLst/>
              <a:gdLst/>
              <a:ahLst/>
              <a:cxnLst/>
              <a:rect l="l" t="t" r="r" b="b"/>
              <a:pathLst>
                <a:path w="1940" h="666" extrusionOk="0">
                  <a:moveTo>
                    <a:pt x="323" y="0"/>
                  </a:moveTo>
                  <a:cubicBezTo>
                    <a:pt x="153" y="0"/>
                    <a:pt x="0" y="224"/>
                    <a:pt x="163" y="379"/>
                  </a:cubicBezTo>
                  <a:cubicBezTo>
                    <a:pt x="382" y="562"/>
                    <a:pt x="654" y="666"/>
                    <a:pt x="937" y="666"/>
                  </a:cubicBezTo>
                  <a:cubicBezTo>
                    <a:pt x="949" y="666"/>
                    <a:pt x="962" y="666"/>
                    <a:pt x="974" y="665"/>
                  </a:cubicBezTo>
                  <a:cubicBezTo>
                    <a:pt x="986" y="666"/>
                    <a:pt x="999" y="666"/>
                    <a:pt x="1011" y="666"/>
                  </a:cubicBezTo>
                  <a:cubicBezTo>
                    <a:pt x="1294" y="666"/>
                    <a:pt x="1565" y="562"/>
                    <a:pt x="1785" y="379"/>
                  </a:cubicBezTo>
                  <a:cubicBezTo>
                    <a:pt x="1940" y="224"/>
                    <a:pt x="1792" y="0"/>
                    <a:pt x="1624" y="0"/>
                  </a:cubicBezTo>
                  <a:cubicBezTo>
                    <a:pt x="1575" y="0"/>
                    <a:pt x="1525" y="19"/>
                    <a:pt x="1480" y="64"/>
                  </a:cubicBezTo>
                  <a:cubicBezTo>
                    <a:pt x="1327" y="169"/>
                    <a:pt x="1150" y="222"/>
                    <a:pt x="974" y="222"/>
                  </a:cubicBezTo>
                  <a:cubicBezTo>
                    <a:pt x="797" y="222"/>
                    <a:pt x="621" y="169"/>
                    <a:pt x="468" y="64"/>
                  </a:cubicBezTo>
                  <a:cubicBezTo>
                    <a:pt x="423" y="19"/>
                    <a:pt x="372" y="0"/>
                    <a:pt x="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4041;p148">
              <a:extLst>
                <a:ext uri="{FF2B5EF4-FFF2-40B4-BE49-F238E27FC236}">
                  <a16:creationId xmlns:a16="http://schemas.microsoft.com/office/drawing/2014/main" id="{68F6E545-98B8-A811-F86F-D0C5DDBF6971}"/>
                </a:ext>
              </a:extLst>
            </p:cNvPr>
            <p:cNvSpPr/>
            <p:nvPr/>
          </p:nvSpPr>
          <p:spPr>
            <a:xfrm>
              <a:off x="8097690" y="1577207"/>
              <a:ext cx="155382" cy="143389"/>
            </a:xfrm>
            <a:custGeom>
              <a:avLst/>
              <a:gdLst/>
              <a:ahLst/>
              <a:cxnLst/>
              <a:rect l="l" t="t" r="r" b="b"/>
              <a:pathLst>
                <a:path w="5934" h="5476" extrusionOk="0">
                  <a:moveTo>
                    <a:pt x="310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35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09" y="4347"/>
                    <a:pt x="2057" y="5475"/>
                    <a:pt x="3511" y="5475"/>
                  </a:cubicBezTo>
                  <a:cubicBezTo>
                    <a:pt x="3662" y="5475"/>
                    <a:pt x="3815" y="5463"/>
                    <a:pt x="3969" y="5438"/>
                  </a:cubicBezTo>
                  <a:cubicBezTo>
                    <a:pt x="2585" y="5219"/>
                    <a:pt x="1565" y="4026"/>
                    <a:pt x="1565" y="2624"/>
                  </a:cubicBezTo>
                  <a:lnTo>
                    <a:pt x="1565" y="1479"/>
                  </a:lnTo>
                  <a:cubicBezTo>
                    <a:pt x="1565" y="1172"/>
                    <a:pt x="1818" y="939"/>
                    <a:pt x="2105" y="939"/>
                  </a:cubicBezTo>
                  <a:cubicBezTo>
                    <a:pt x="2175" y="939"/>
                    <a:pt x="2247" y="953"/>
                    <a:pt x="2318" y="983"/>
                  </a:cubicBezTo>
                  <a:cubicBezTo>
                    <a:pt x="2414" y="1031"/>
                    <a:pt x="2519" y="1040"/>
                    <a:pt x="2624" y="1040"/>
                  </a:cubicBezTo>
                  <a:cubicBezTo>
                    <a:pt x="2834" y="1012"/>
                    <a:pt x="3024" y="897"/>
                    <a:pt x="3139" y="716"/>
                  </a:cubicBezTo>
                  <a:lnTo>
                    <a:pt x="3225" y="582"/>
                  </a:lnTo>
                  <a:lnTo>
                    <a:pt x="4074" y="1069"/>
                  </a:lnTo>
                  <a:cubicBezTo>
                    <a:pt x="4177" y="1128"/>
                    <a:pt x="4290" y="1156"/>
                    <a:pt x="4401" y="1156"/>
                  </a:cubicBezTo>
                  <a:cubicBezTo>
                    <a:pt x="4648" y="1156"/>
                    <a:pt x="4887" y="1017"/>
                    <a:pt x="4999" y="773"/>
                  </a:cubicBezTo>
                  <a:lnTo>
                    <a:pt x="5695" y="1240"/>
                  </a:lnTo>
                  <a:lnTo>
                    <a:pt x="5715" y="1250"/>
                  </a:lnTo>
                  <a:lnTo>
                    <a:pt x="5734" y="1269"/>
                  </a:lnTo>
                  <a:lnTo>
                    <a:pt x="5934" y="1364"/>
                  </a:lnTo>
                  <a:cubicBezTo>
                    <a:pt x="5934" y="1345"/>
                    <a:pt x="5934" y="1326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042;p148">
              <a:extLst>
                <a:ext uri="{FF2B5EF4-FFF2-40B4-BE49-F238E27FC236}">
                  <a16:creationId xmlns:a16="http://schemas.microsoft.com/office/drawing/2014/main" id="{A9906D7D-EF1F-AA0A-6238-65294E06D9D0}"/>
                </a:ext>
              </a:extLst>
            </p:cNvPr>
            <p:cNvSpPr/>
            <p:nvPr/>
          </p:nvSpPr>
          <p:spPr>
            <a:xfrm>
              <a:off x="8178863" y="1754558"/>
              <a:ext cx="22755" cy="63237"/>
            </a:xfrm>
            <a:custGeom>
              <a:avLst/>
              <a:gdLst/>
              <a:ahLst/>
              <a:cxnLst/>
              <a:rect l="l" t="t" r="r" b="b"/>
              <a:pathLst>
                <a:path w="869" h="2415" extrusionOk="0">
                  <a:moveTo>
                    <a:pt x="1" y="1"/>
                  </a:moveTo>
                  <a:lnTo>
                    <a:pt x="1" y="2195"/>
                  </a:lnTo>
                  <a:cubicBezTo>
                    <a:pt x="1" y="2309"/>
                    <a:pt x="96" y="2414"/>
                    <a:pt x="211" y="2414"/>
                  </a:cubicBezTo>
                  <a:lnTo>
                    <a:pt x="649" y="2414"/>
                  </a:lnTo>
                  <a:cubicBezTo>
                    <a:pt x="773" y="2405"/>
                    <a:pt x="869" y="2309"/>
                    <a:pt x="869" y="2195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043;p148">
              <a:extLst>
                <a:ext uri="{FF2B5EF4-FFF2-40B4-BE49-F238E27FC236}">
                  <a16:creationId xmlns:a16="http://schemas.microsoft.com/office/drawing/2014/main" id="{15ADD82E-EA01-024E-2C97-1A140B89DCB3}"/>
                </a:ext>
              </a:extLst>
            </p:cNvPr>
            <p:cNvSpPr/>
            <p:nvPr/>
          </p:nvSpPr>
          <p:spPr>
            <a:xfrm>
              <a:off x="8127645" y="1728137"/>
              <a:ext cx="62477" cy="57921"/>
            </a:xfrm>
            <a:custGeom>
              <a:avLst/>
              <a:gdLst/>
              <a:ahLst/>
              <a:cxnLst/>
              <a:rect l="l" t="t" r="r" b="b"/>
              <a:pathLst>
                <a:path w="2386" h="2212" extrusionOk="0">
                  <a:moveTo>
                    <a:pt x="512" y="1"/>
                  </a:moveTo>
                  <a:cubicBezTo>
                    <a:pt x="431" y="1"/>
                    <a:pt x="355" y="43"/>
                    <a:pt x="316" y="122"/>
                  </a:cubicBezTo>
                  <a:lnTo>
                    <a:pt x="30" y="685"/>
                  </a:lnTo>
                  <a:cubicBezTo>
                    <a:pt x="1" y="752"/>
                    <a:pt x="1" y="828"/>
                    <a:pt x="30" y="895"/>
                  </a:cubicBezTo>
                  <a:lnTo>
                    <a:pt x="716" y="2097"/>
                  </a:lnTo>
                  <a:cubicBezTo>
                    <a:pt x="756" y="2171"/>
                    <a:pt x="833" y="2211"/>
                    <a:pt x="912" y="2211"/>
                  </a:cubicBezTo>
                  <a:cubicBezTo>
                    <a:pt x="964" y="2211"/>
                    <a:pt x="1018" y="2193"/>
                    <a:pt x="1060" y="2154"/>
                  </a:cubicBezTo>
                  <a:lnTo>
                    <a:pt x="2386" y="1010"/>
                  </a:lnTo>
                  <a:lnTo>
                    <a:pt x="621" y="27"/>
                  </a:lnTo>
                  <a:cubicBezTo>
                    <a:pt x="586" y="9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044;p148">
              <a:extLst>
                <a:ext uri="{FF2B5EF4-FFF2-40B4-BE49-F238E27FC236}">
                  <a16:creationId xmlns:a16="http://schemas.microsoft.com/office/drawing/2014/main" id="{653D69C9-0DD9-67F8-86F7-971F12BDE926}"/>
                </a:ext>
              </a:extLst>
            </p:cNvPr>
            <p:cNvSpPr/>
            <p:nvPr/>
          </p:nvSpPr>
          <p:spPr>
            <a:xfrm>
              <a:off x="8190096" y="1728137"/>
              <a:ext cx="62477" cy="57816"/>
            </a:xfrm>
            <a:custGeom>
              <a:avLst/>
              <a:gdLst/>
              <a:ahLst/>
              <a:cxnLst/>
              <a:rect l="l" t="t" r="r" b="b"/>
              <a:pathLst>
                <a:path w="2386" h="2208" extrusionOk="0">
                  <a:moveTo>
                    <a:pt x="1875" y="1"/>
                  </a:moveTo>
                  <a:cubicBezTo>
                    <a:pt x="1839" y="1"/>
                    <a:pt x="1801" y="9"/>
                    <a:pt x="1766" y="27"/>
                  </a:cubicBezTo>
                  <a:lnTo>
                    <a:pt x="1" y="1010"/>
                  </a:lnTo>
                  <a:lnTo>
                    <a:pt x="1337" y="2154"/>
                  </a:lnTo>
                  <a:cubicBezTo>
                    <a:pt x="1376" y="2190"/>
                    <a:pt x="1427" y="2207"/>
                    <a:pt x="1480" y="2207"/>
                  </a:cubicBezTo>
                  <a:cubicBezTo>
                    <a:pt x="1555" y="2207"/>
                    <a:pt x="1631" y="2170"/>
                    <a:pt x="1670" y="2097"/>
                  </a:cubicBezTo>
                  <a:lnTo>
                    <a:pt x="2357" y="895"/>
                  </a:lnTo>
                  <a:cubicBezTo>
                    <a:pt x="2386" y="828"/>
                    <a:pt x="2386" y="752"/>
                    <a:pt x="2357" y="685"/>
                  </a:cubicBezTo>
                  <a:lnTo>
                    <a:pt x="2071" y="122"/>
                  </a:lnTo>
                  <a:cubicBezTo>
                    <a:pt x="2032" y="43"/>
                    <a:pt x="1956" y="1"/>
                    <a:pt x="187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045;p148">
              <a:extLst>
                <a:ext uri="{FF2B5EF4-FFF2-40B4-BE49-F238E27FC236}">
                  <a16:creationId xmlns:a16="http://schemas.microsoft.com/office/drawing/2014/main" id="{EBF816D8-B211-2B6C-2778-F4ECA7DBC003}"/>
                </a:ext>
              </a:extLst>
            </p:cNvPr>
            <p:cNvSpPr/>
            <p:nvPr/>
          </p:nvSpPr>
          <p:spPr>
            <a:xfrm>
              <a:off x="8058464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296" y="0"/>
                  </a:moveTo>
                  <a:cubicBezTo>
                    <a:pt x="182" y="96"/>
                    <a:pt x="86" y="201"/>
                    <a:pt x="0" y="325"/>
                  </a:cubicBezTo>
                  <a:lnTo>
                    <a:pt x="1317" y="1488"/>
                  </a:lnTo>
                  <a:cubicBezTo>
                    <a:pt x="1450" y="1612"/>
                    <a:pt x="1536" y="1794"/>
                    <a:pt x="1536" y="1975"/>
                  </a:cubicBezTo>
                  <a:lnTo>
                    <a:pt x="1536" y="2376"/>
                  </a:lnTo>
                  <a:lnTo>
                    <a:pt x="1966" y="2452"/>
                  </a:lnTo>
                  <a:lnTo>
                    <a:pt x="1966" y="1975"/>
                  </a:lnTo>
                  <a:cubicBezTo>
                    <a:pt x="1966" y="1670"/>
                    <a:pt x="1832" y="1364"/>
                    <a:pt x="1603" y="1164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046;p148">
              <a:extLst>
                <a:ext uri="{FF2B5EF4-FFF2-40B4-BE49-F238E27FC236}">
                  <a16:creationId xmlns:a16="http://schemas.microsoft.com/office/drawing/2014/main" id="{A5D02196-540B-644E-6E13-5B4BF6B378E7}"/>
                </a:ext>
              </a:extLst>
            </p:cNvPr>
            <p:cNvSpPr/>
            <p:nvPr/>
          </p:nvSpPr>
          <p:spPr>
            <a:xfrm>
              <a:off x="8270301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1670" y="0"/>
                  </a:moveTo>
                  <a:lnTo>
                    <a:pt x="372" y="1164"/>
                  </a:lnTo>
                  <a:cubicBezTo>
                    <a:pt x="134" y="1364"/>
                    <a:pt x="0" y="1670"/>
                    <a:pt x="0" y="1975"/>
                  </a:cubicBezTo>
                  <a:lnTo>
                    <a:pt x="0" y="2452"/>
                  </a:lnTo>
                  <a:lnTo>
                    <a:pt x="439" y="2376"/>
                  </a:lnTo>
                  <a:lnTo>
                    <a:pt x="439" y="1975"/>
                  </a:lnTo>
                  <a:cubicBezTo>
                    <a:pt x="439" y="1794"/>
                    <a:pt x="515" y="1612"/>
                    <a:pt x="659" y="1488"/>
                  </a:cubicBezTo>
                  <a:lnTo>
                    <a:pt x="1965" y="325"/>
                  </a:lnTo>
                  <a:cubicBezTo>
                    <a:pt x="1889" y="201"/>
                    <a:pt x="1784" y="96"/>
                    <a:pt x="167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3929;p148">
            <a:extLst>
              <a:ext uri="{FF2B5EF4-FFF2-40B4-BE49-F238E27FC236}">
                <a16:creationId xmlns:a16="http://schemas.microsoft.com/office/drawing/2014/main" id="{DE82B93C-47EB-3CBD-9BD5-BD7E8C0D570F}"/>
              </a:ext>
            </a:extLst>
          </p:cNvPr>
          <p:cNvGrpSpPr/>
          <p:nvPr/>
        </p:nvGrpSpPr>
        <p:grpSpPr>
          <a:xfrm>
            <a:off x="4546977" y="1148160"/>
            <a:ext cx="1317469" cy="1355732"/>
            <a:chOff x="5310611" y="1502972"/>
            <a:chExt cx="339515" cy="354781"/>
          </a:xfrm>
        </p:grpSpPr>
        <p:sp>
          <p:nvSpPr>
            <p:cNvPr id="3" name="Google Shape;13930;p148">
              <a:extLst>
                <a:ext uri="{FF2B5EF4-FFF2-40B4-BE49-F238E27FC236}">
                  <a16:creationId xmlns:a16="http://schemas.microsoft.com/office/drawing/2014/main" id="{23C2BDA4-913B-5958-0288-94C129C57EE6}"/>
                </a:ext>
              </a:extLst>
            </p:cNvPr>
            <p:cNvSpPr/>
            <p:nvPr/>
          </p:nvSpPr>
          <p:spPr>
            <a:xfrm>
              <a:off x="5310611" y="1510727"/>
              <a:ext cx="339515" cy="343285"/>
            </a:xfrm>
            <a:custGeom>
              <a:avLst/>
              <a:gdLst/>
              <a:ahLst/>
              <a:cxnLst/>
              <a:rect l="l" t="t" r="r" b="b"/>
              <a:pathLst>
                <a:path w="12966" h="13110" extrusionOk="0">
                  <a:moveTo>
                    <a:pt x="5684" y="1"/>
                  </a:moveTo>
                  <a:cubicBezTo>
                    <a:pt x="5669" y="1"/>
                    <a:pt x="5654" y="1"/>
                    <a:pt x="5639" y="2"/>
                  </a:cubicBezTo>
                  <a:cubicBezTo>
                    <a:pt x="4656" y="2"/>
                    <a:pt x="2672" y="956"/>
                    <a:pt x="2453" y="2788"/>
                  </a:cubicBezTo>
                  <a:cubicBezTo>
                    <a:pt x="2329" y="3875"/>
                    <a:pt x="1909" y="4009"/>
                    <a:pt x="1670" y="4772"/>
                  </a:cubicBezTo>
                  <a:cubicBezTo>
                    <a:pt x="142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40" y="10505"/>
                    <a:pt x="1" y="10839"/>
                    <a:pt x="325" y="11793"/>
                  </a:cubicBezTo>
                  <a:cubicBezTo>
                    <a:pt x="573" y="12509"/>
                    <a:pt x="1890" y="13110"/>
                    <a:pt x="1890" y="13110"/>
                  </a:cubicBezTo>
                  <a:lnTo>
                    <a:pt x="11067" y="13110"/>
                  </a:lnTo>
                  <a:cubicBezTo>
                    <a:pt x="11067" y="13110"/>
                    <a:pt x="12393" y="12509"/>
                    <a:pt x="12632" y="11793"/>
                  </a:cubicBezTo>
                  <a:cubicBezTo>
                    <a:pt x="12966" y="10839"/>
                    <a:pt x="12117" y="10515"/>
                    <a:pt x="12145" y="9055"/>
                  </a:cubicBezTo>
                  <a:cubicBezTo>
                    <a:pt x="12164" y="7796"/>
                    <a:pt x="11745" y="7577"/>
                    <a:pt x="11535" y="6842"/>
                  </a:cubicBezTo>
                  <a:cubicBezTo>
                    <a:pt x="11325" y="6098"/>
                    <a:pt x="11535" y="5592"/>
                    <a:pt x="11287" y="4772"/>
                  </a:cubicBezTo>
                  <a:cubicBezTo>
                    <a:pt x="11058" y="4009"/>
                    <a:pt x="10638" y="3875"/>
                    <a:pt x="10504" y="2788"/>
                  </a:cubicBezTo>
                  <a:cubicBezTo>
                    <a:pt x="10285" y="956"/>
                    <a:pt x="8301" y="2"/>
                    <a:pt x="7318" y="2"/>
                  </a:cubicBezTo>
                  <a:cubicBezTo>
                    <a:pt x="7303" y="1"/>
                    <a:pt x="7288" y="1"/>
                    <a:pt x="7273" y="1"/>
                  </a:cubicBezTo>
                  <a:cubicBezTo>
                    <a:pt x="7078" y="1"/>
                    <a:pt x="6886" y="58"/>
                    <a:pt x="6727" y="164"/>
                  </a:cubicBezTo>
                  <a:cubicBezTo>
                    <a:pt x="6650" y="212"/>
                    <a:pt x="6564" y="236"/>
                    <a:pt x="6480" y="236"/>
                  </a:cubicBezTo>
                  <a:cubicBezTo>
                    <a:pt x="6395" y="236"/>
                    <a:pt x="6312" y="212"/>
                    <a:pt x="6240" y="164"/>
                  </a:cubicBezTo>
                  <a:cubicBezTo>
                    <a:pt x="6072" y="58"/>
                    <a:pt x="5879" y="1"/>
                    <a:pt x="5684" y="1"/>
                  </a:cubicBez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931;p148">
              <a:extLst>
                <a:ext uri="{FF2B5EF4-FFF2-40B4-BE49-F238E27FC236}">
                  <a16:creationId xmlns:a16="http://schemas.microsoft.com/office/drawing/2014/main" id="{4784E6E2-98BB-1B04-5BBC-61A6380FDA08}"/>
                </a:ext>
              </a:extLst>
            </p:cNvPr>
            <p:cNvSpPr/>
            <p:nvPr/>
          </p:nvSpPr>
          <p:spPr>
            <a:xfrm>
              <a:off x="5310611" y="1502972"/>
              <a:ext cx="169914" cy="343285"/>
            </a:xfrm>
            <a:custGeom>
              <a:avLst/>
              <a:gdLst/>
              <a:ahLst/>
              <a:cxnLst/>
              <a:rect l="l" t="t" r="r" b="b"/>
              <a:pathLst>
                <a:path w="6489" h="13110" extrusionOk="0">
                  <a:moveTo>
                    <a:pt x="5694" y="1"/>
                  </a:moveTo>
                  <a:cubicBezTo>
                    <a:pt x="5679" y="1"/>
                    <a:pt x="5664" y="1"/>
                    <a:pt x="5649" y="2"/>
                  </a:cubicBezTo>
                  <a:cubicBezTo>
                    <a:pt x="4666" y="2"/>
                    <a:pt x="2682" y="956"/>
                    <a:pt x="2462" y="2788"/>
                  </a:cubicBezTo>
                  <a:cubicBezTo>
                    <a:pt x="2329" y="3875"/>
                    <a:pt x="1909" y="4009"/>
                    <a:pt x="1680" y="4772"/>
                  </a:cubicBezTo>
                  <a:cubicBezTo>
                    <a:pt x="143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50" y="10505"/>
                    <a:pt x="1" y="10839"/>
                    <a:pt x="335" y="11793"/>
                  </a:cubicBezTo>
                  <a:cubicBezTo>
                    <a:pt x="573" y="12509"/>
                    <a:pt x="1899" y="13110"/>
                    <a:pt x="1899" y="13110"/>
                  </a:cubicBezTo>
                  <a:lnTo>
                    <a:pt x="6488" y="13110"/>
                  </a:lnTo>
                  <a:lnTo>
                    <a:pt x="6479" y="231"/>
                  </a:lnTo>
                  <a:cubicBezTo>
                    <a:pt x="6393" y="231"/>
                    <a:pt x="6316" y="212"/>
                    <a:pt x="6240" y="164"/>
                  </a:cubicBezTo>
                  <a:cubicBezTo>
                    <a:pt x="6072" y="58"/>
                    <a:pt x="5887" y="1"/>
                    <a:pt x="5694" y="1"/>
                  </a:cubicBez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3932;p148">
              <a:extLst>
                <a:ext uri="{FF2B5EF4-FFF2-40B4-BE49-F238E27FC236}">
                  <a16:creationId xmlns:a16="http://schemas.microsoft.com/office/drawing/2014/main" id="{236DCF21-1F55-B180-F495-DD13BD900C4C}"/>
                </a:ext>
              </a:extLst>
            </p:cNvPr>
            <p:cNvSpPr/>
            <p:nvPr/>
          </p:nvSpPr>
          <p:spPr>
            <a:xfrm>
              <a:off x="5348841" y="1709101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2"/>
                    <a:pt x="3130" y="1946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8"/>
                  </a:cubicBezTo>
                  <a:lnTo>
                    <a:pt x="1" y="5028"/>
                  </a:lnTo>
                  <a:cubicBezTo>
                    <a:pt x="1" y="5381"/>
                    <a:pt x="287" y="5677"/>
                    <a:pt x="649" y="5677"/>
                  </a:cubicBezTo>
                  <a:lnTo>
                    <a:pt x="9388" y="5677"/>
                  </a:lnTo>
                  <a:cubicBezTo>
                    <a:pt x="9750" y="5677"/>
                    <a:pt x="10046" y="5381"/>
                    <a:pt x="10046" y="5028"/>
                  </a:cubicBezTo>
                  <a:lnTo>
                    <a:pt x="10046" y="3988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6"/>
                  </a:lnTo>
                  <a:cubicBezTo>
                    <a:pt x="656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933;p148">
              <a:extLst>
                <a:ext uri="{FF2B5EF4-FFF2-40B4-BE49-F238E27FC236}">
                  <a16:creationId xmlns:a16="http://schemas.microsoft.com/office/drawing/2014/main" id="{C0B6154D-BCF1-66BC-86E6-17DA101C147B}"/>
                </a:ext>
              </a:extLst>
            </p:cNvPr>
            <p:cNvSpPr/>
            <p:nvPr/>
          </p:nvSpPr>
          <p:spPr>
            <a:xfrm>
              <a:off x="5348841" y="1767048"/>
              <a:ext cx="263081" cy="90705"/>
            </a:xfrm>
            <a:custGeom>
              <a:avLst/>
              <a:gdLst/>
              <a:ahLst/>
              <a:cxnLst/>
              <a:rect l="l" t="t" r="r" b="b"/>
              <a:pathLst>
                <a:path w="10047" h="3464" extrusionOk="0">
                  <a:moveTo>
                    <a:pt x="2376" y="1"/>
                  </a:moveTo>
                  <a:lnTo>
                    <a:pt x="878" y="535"/>
                  </a:lnTo>
                  <a:cubicBezTo>
                    <a:pt x="354" y="716"/>
                    <a:pt x="1" y="1212"/>
                    <a:pt x="1" y="1765"/>
                  </a:cubicBezTo>
                  <a:lnTo>
                    <a:pt x="1" y="2815"/>
                  </a:lnTo>
                  <a:cubicBezTo>
                    <a:pt x="1" y="3168"/>
                    <a:pt x="296" y="3464"/>
                    <a:pt x="659" y="3464"/>
                  </a:cubicBezTo>
                  <a:lnTo>
                    <a:pt x="9397" y="3464"/>
                  </a:lnTo>
                  <a:cubicBezTo>
                    <a:pt x="9760" y="3464"/>
                    <a:pt x="10046" y="3168"/>
                    <a:pt x="10046" y="2815"/>
                  </a:cubicBezTo>
                  <a:lnTo>
                    <a:pt x="10046" y="1775"/>
                  </a:lnTo>
                  <a:cubicBezTo>
                    <a:pt x="10046" y="1212"/>
                    <a:pt x="9703" y="716"/>
                    <a:pt x="9178" y="535"/>
                  </a:cubicBezTo>
                  <a:lnTo>
                    <a:pt x="7671" y="1"/>
                  </a:lnTo>
                  <a:cubicBezTo>
                    <a:pt x="7070" y="821"/>
                    <a:pt x="6268" y="1727"/>
                    <a:pt x="5333" y="2223"/>
                  </a:cubicBezTo>
                  <a:cubicBezTo>
                    <a:pt x="5238" y="2276"/>
                    <a:pt x="5131" y="2302"/>
                    <a:pt x="5023" y="2302"/>
                  </a:cubicBezTo>
                  <a:cubicBezTo>
                    <a:pt x="4916" y="2302"/>
                    <a:pt x="4809" y="2276"/>
                    <a:pt x="4713" y="2223"/>
                  </a:cubicBezTo>
                  <a:cubicBezTo>
                    <a:pt x="3778" y="1727"/>
                    <a:pt x="2977" y="821"/>
                    <a:pt x="2376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934;p148">
              <a:extLst>
                <a:ext uri="{FF2B5EF4-FFF2-40B4-BE49-F238E27FC236}">
                  <a16:creationId xmlns:a16="http://schemas.microsoft.com/office/drawing/2014/main" id="{A5F1C78E-97CF-70F7-B0C9-F338C8F454BB}"/>
                </a:ext>
              </a:extLst>
            </p:cNvPr>
            <p:cNvSpPr/>
            <p:nvPr/>
          </p:nvSpPr>
          <p:spPr>
            <a:xfrm>
              <a:off x="5446013" y="1708839"/>
              <a:ext cx="68736" cy="23069"/>
            </a:xfrm>
            <a:custGeom>
              <a:avLst/>
              <a:gdLst/>
              <a:ahLst/>
              <a:cxnLst/>
              <a:rect l="l" t="t" r="r" b="b"/>
              <a:pathLst>
                <a:path w="2625" h="881" extrusionOk="0">
                  <a:moveTo>
                    <a:pt x="1" y="1"/>
                  </a:moveTo>
                  <a:lnTo>
                    <a:pt x="1" y="602"/>
                  </a:lnTo>
                  <a:cubicBezTo>
                    <a:pt x="416" y="788"/>
                    <a:pt x="862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935;p148">
              <a:extLst>
                <a:ext uri="{FF2B5EF4-FFF2-40B4-BE49-F238E27FC236}">
                  <a16:creationId xmlns:a16="http://schemas.microsoft.com/office/drawing/2014/main" id="{91FFC3C2-26A0-B43C-98F5-4C1E48D7D588}"/>
                </a:ext>
              </a:extLst>
            </p:cNvPr>
            <p:cNvSpPr/>
            <p:nvPr/>
          </p:nvSpPr>
          <p:spPr>
            <a:xfrm>
              <a:off x="5406055" y="1548979"/>
              <a:ext cx="148652" cy="171381"/>
            </a:xfrm>
            <a:custGeom>
              <a:avLst/>
              <a:gdLst/>
              <a:ahLst/>
              <a:cxnLst/>
              <a:rect l="l" t="t" r="r" b="b"/>
              <a:pathLst>
                <a:path w="5677" h="6545" extrusionOk="0">
                  <a:moveTo>
                    <a:pt x="0" y="0"/>
                  </a:moveTo>
                  <a:lnTo>
                    <a:pt x="0" y="3711"/>
                  </a:lnTo>
                  <a:cubicBezTo>
                    <a:pt x="0" y="5276"/>
                    <a:pt x="1269" y="6545"/>
                    <a:pt x="2834" y="6545"/>
                  </a:cubicBezTo>
                  <a:cubicBezTo>
                    <a:pt x="4408" y="6545"/>
                    <a:pt x="5676" y="5276"/>
                    <a:pt x="5676" y="3711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936;p148">
              <a:extLst>
                <a:ext uri="{FF2B5EF4-FFF2-40B4-BE49-F238E27FC236}">
                  <a16:creationId xmlns:a16="http://schemas.microsoft.com/office/drawing/2014/main" id="{482D4309-4AA9-469F-4EE3-4DBF38E12053}"/>
                </a:ext>
              </a:extLst>
            </p:cNvPr>
            <p:cNvSpPr/>
            <p:nvPr/>
          </p:nvSpPr>
          <p:spPr>
            <a:xfrm>
              <a:off x="5405584" y="1548979"/>
              <a:ext cx="149124" cy="171590"/>
            </a:xfrm>
            <a:custGeom>
              <a:avLst/>
              <a:gdLst/>
              <a:ahLst/>
              <a:cxnLst/>
              <a:rect l="l" t="t" r="r" b="b"/>
              <a:pathLst>
                <a:path w="5695" h="6553" extrusionOk="0">
                  <a:moveTo>
                    <a:pt x="18" y="0"/>
                  </a:moveTo>
                  <a:lnTo>
                    <a:pt x="18" y="3711"/>
                  </a:lnTo>
                  <a:cubicBezTo>
                    <a:pt x="1" y="5302"/>
                    <a:pt x="1299" y="6552"/>
                    <a:pt x="2836" y="6552"/>
                  </a:cubicBezTo>
                  <a:cubicBezTo>
                    <a:pt x="2985" y="6552"/>
                    <a:pt x="3137" y="6541"/>
                    <a:pt x="3290" y="6516"/>
                  </a:cubicBezTo>
                  <a:cubicBezTo>
                    <a:pt x="1907" y="6297"/>
                    <a:pt x="886" y="5104"/>
                    <a:pt x="886" y="3711"/>
                  </a:cubicBezTo>
                  <a:lnTo>
                    <a:pt x="886" y="2576"/>
                  </a:lnTo>
                  <a:cubicBezTo>
                    <a:pt x="886" y="2395"/>
                    <a:pt x="944" y="2223"/>
                    <a:pt x="1039" y="2070"/>
                  </a:cubicBezTo>
                  <a:cubicBezTo>
                    <a:pt x="1392" y="1489"/>
                    <a:pt x="1735" y="1412"/>
                    <a:pt x="2117" y="1307"/>
                  </a:cubicBezTo>
                  <a:cubicBezTo>
                    <a:pt x="2384" y="1260"/>
                    <a:pt x="2632" y="1164"/>
                    <a:pt x="2852" y="1021"/>
                  </a:cubicBezTo>
                  <a:cubicBezTo>
                    <a:pt x="3081" y="1164"/>
                    <a:pt x="3329" y="1260"/>
                    <a:pt x="3586" y="1307"/>
                  </a:cubicBezTo>
                  <a:cubicBezTo>
                    <a:pt x="3977" y="1412"/>
                    <a:pt x="4311" y="1489"/>
                    <a:pt x="4664" y="2070"/>
                  </a:cubicBezTo>
                  <a:cubicBezTo>
                    <a:pt x="4931" y="2490"/>
                    <a:pt x="5284" y="2853"/>
                    <a:pt x="5694" y="3129"/>
                  </a:cubicBezTo>
                  <a:lnTo>
                    <a:pt x="569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937;p148">
              <a:extLst>
                <a:ext uri="{FF2B5EF4-FFF2-40B4-BE49-F238E27FC236}">
                  <a16:creationId xmlns:a16="http://schemas.microsoft.com/office/drawing/2014/main" id="{AE04B94E-D554-E3B2-E01A-07844A9FB2C3}"/>
                </a:ext>
              </a:extLst>
            </p:cNvPr>
            <p:cNvSpPr/>
            <p:nvPr/>
          </p:nvSpPr>
          <p:spPr>
            <a:xfrm>
              <a:off x="5455047" y="1668802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3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8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38;p148">
              <a:extLst>
                <a:ext uri="{FF2B5EF4-FFF2-40B4-BE49-F238E27FC236}">
                  <a16:creationId xmlns:a16="http://schemas.microsoft.com/office/drawing/2014/main" id="{B38431C3-F198-BCC4-CD84-4F941CDA15A0}"/>
                </a:ext>
              </a:extLst>
            </p:cNvPr>
            <p:cNvSpPr/>
            <p:nvPr/>
          </p:nvSpPr>
          <p:spPr>
            <a:xfrm>
              <a:off x="5440279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6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939;p148">
              <a:extLst>
                <a:ext uri="{FF2B5EF4-FFF2-40B4-BE49-F238E27FC236}">
                  <a16:creationId xmlns:a16="http://schemas.microsoft.com/office/drawing/2014/main" id="{2099AD25-8E37-D9E6-09EB-A834A3746F1D}"/>
                </a:ext>
              </a:extLst>
            </p:cNvPr>
            <p:cNvSpPr/>
            <p:nvPr/>
          </p:nvSpPr>
          <p:spPr>
            <a:xfrm>
              <a:off x="5508962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3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940;p148">
              <a:extLst>
                <a:ext uri="{FF2B5EF4-FFF2-40B4-BE49-F238E27FC236}">
                  <a16:creationId xmlns:a16="http://schemas.microsoft.com/office/drawing/2014/main" id="{6EFB41FB-0AF9-8D4B-B3B4-49921DCAD5CB}"/>
                </a:ext>
              </a:extLst>
            </p:cNvPr>
            <p:cNvSpPr/>
            <p:nvPr/>
          </p:nvSpPr>
          <p:spPr>
            <a:xfrm>
              <a:off x="5432528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941;p148">
              <a:extLst>
                <a:ext uri="{FF2B5EF4-FFF2-40B4-BE49-F238E27FC236}">
                  <a16:creationId xmlns:a16="http://schemas.microsoft.com/office/drawing/2014/main" id="{7E27BF90-EB11-6B09-AB07-7EBBF6F67339}"/>
                </a:ext>
              </a:extLst>
            </p:cNvPr>
            <p:cNvSpPr/>
            <p:nvPr/>
          </p:nvSpPr>
          <p:spPr>
            <a:xfrm>
              <a:off x="5501211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lnTo>
                    <a:pt x="736" y="440"/>
                  </a:lnTo>
                  <a:cubicBezTo>
                    <a:pt x="1022" y="440"/>
                    <a:pt x="1022" y="1"/>
                    <a:pt x="73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942;p148">
              <a:extLst>
                <a:ext uri="{FF2B5EF4-FFF2-40B4-BE49-F238E27FC236}">
                  <a16:creationId xmlns:a16="http://schemas.microsoft.com/office/drawing/2014/main" id="{A102F11D-CFD9-BF8F-81AB-93BC70038F27}"/>
                </a:ext>
              </a:extLst>
            </p:cNvPr>
            <p:cNvSpPr/>
            <p:nvPr/>
          </p:nvSpPr>
          <p:spPr>
            <a:xfrm>
              <a:off x="5353842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287" y="0"/>
                  </a:moveTo>
                  <a:cubicBezTo>
                    <a:pt x="172" y="96"/>
                    <a:pt x="77" y="210"/>
                    <a:pt x="0" y="334"/>
                  </a:cubicBezTo>
                  <a:lnTo>
                    <a:pt x="1117" y="1298"/>
                  </a:lnTo>
                  <a:cubicBezTo>
                    <a:pt x="1260" y="1422"/>
                    <a:pt x="1346" y="1603"/>
                    <a:pt x="1346" y="1794"/>
                  </a:cubicBezTo>
                  <a:lnTo>
                    <a:pt x="1346" y="2710"/>
                  </a:lnTo>
                  <a:lnTo>
                    <a:pt x="1784" y="2710"/>
                  </a:lnTo>
                  <a:lnTo>
                    <a:pt x="1784" y="1794"/>
                  </a:lnTo>
                  <a:cubicBezTo>
                    <a:pt x="1784" y="1479"/>
                    <a:pt x="1641" y="1174"/>
                    <a:pt x="1403" y="97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943;p148">
              <a:extLst>
                <a:ext uri="{FF2B5EF4-FFF2-40B4-BE49-F238E27FC236}">
                  <a16:creationId xmlns:a16="http://schemas.microsoft.com/office/drawing/2014/main" id="{A61FE12B-ED98-742A-1176-71C1330D783C}"/>
                </a:ext>
              </a:extLst>
            </p:cNvPr>
            <p:cNvSpPr/>
            <p:nvPr/>
          </p:nvSpPr>
          <p:spPr>
            <a:xfrm>
              <a:off x="5560415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1489" y="0"/>
                  </a:moveTo>
                  <a:lnTo>
                    <a:pt x="383" y="973"/>
                  </a:lnTo>
                  <a:cubicBezTo>
                    <a:pt x="134" y="1174"/>
                    <a:pt x="1" y="1479"/>
                    <a:pt x="1" y="1794"/>
                  </a:cubicBezTo>
                  <a:lnTo>
                    <a:pt x="1" y="2710"/>
                  </a:lnTo>
                  <a:lnTo>
                    <a:pt x="440" y="2710"/>
                  </a:lnTo>
                  <a:lnTo>
                    <a:pt x="440" y="1794"/>
                  </a:lnTo>
                  <a:cubicBezTo>
                    <a:pt x="440" y="1603"/>
                    <a:pt x="516" y="1422"/>
                    <a:pt x="669" y="1298"/>
                  </a:cubicBezTo>
                  <a:lnTo>
                    <a:pt x="1785" y="334"/>
                  </a:lnTo>
                  <a:cubicBezTo>
                    <a:pt x="1699" y="210"/>
                    <a:pt x="1604" y="96"/>
                    <a:pt x="14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44;p148">
              <a:extLst>
                <a:ext uri="{FF2B5EF4-FFF2-40B4-BE49-F238E27FC236}">
                  <a16:creationId xmlns:a16="http://schemas.microsoft.com/office/drawing/2014/main" id="{FC6C7923-F62C-E4D1-EA9C-35362EB80534}"/>
                </a:ext>
              </a:extLst>
            </p:cNvPr>
            <p:cNvSpPr/>
            <p:nvPr/>
          </p:nvSpPr>
          <p:spPr>
            <a:xfrm>
              <a:off x="5480499" y="1502972"/>
              <a:ext cx="149909" cy="256613"/>
            </a:xfrm>
            <a:custGeom>
              <a:avLst/>
              <a:gdLst/>
              <a:ahLst/>
              <a:cxnLst/>
              <a:rect l="l" t="t" r="r" b="b"/>
              <a:pathLst>
                <a:path w="5725" h="9800" extrusionOk="0">
                  <a:moveTo>
                    <a:pt x="785" y="1"/>
                  </a:moveTo>
                  <a:cubicBezTo>
                    <a:pt x="590" y="1"/>
                    <a:pt x="398" y="58"/>
                    <a:pt x="239" y="164"/>
                  </a:cubicBezTo>
                  <a:cubicBezTo>
                    <a:pt x="162" y="212"/>
                    <a:pt x="76" y="231"/>
                    <a:pt x="0" y="231"/>
                  </a:cubicBezTo>
                  <a:lnTo>
                    <a:pt x="0" y="2187"/>
                  </a:lnTo>
                  <a:cubicBezTo>
                    <a:pt x="563" y="2902"/>
                    <a:pt x="1393" y="2330"/>
                    <a:pt x="2185" y="3589"/>
                  </a:cubicBezTo>
                  <a:cubicBezTo>
                    <a:pt x="2843" y="4667"/>
                    <a:pt x="3683" y="4629"/>
                    <a:pt x="3969" y="5468"/>
                  </a:cubicBezTo>
                  <a:cubicBezTo>
                    <a:pt x="4055" y="5707"/>
                    <a:pt x="4007" y="5974"/>
                    <a:pt x="4026" y="6222"/>
                  </a:cubicBezTo>
                  <a:cubicBezTo>
                    <a:pt x="4150" y="7653"/>
                    <a:pt x="5238" y="8302"/>
                    <a:pt x="5724" y="9799"/>
                  </a:cubicBezTo>
                  <a:cubicBezTo>
                    <a:pt x="5676" y="9551"/>
                    <a:pt x="5648" y="9303"/>
                    <a:pt x="5657" y="9055"/>
                  </a:cubicBezTo>
                  <a:cubicBezTo>
                    <a:pt x="5676" y="7796"/>
                    <a:pt x="5257" y="7577"/>
                    <a:pt x="5047" y="6842"/>
                  </a:cubicBezTo>
                  <a:cubicBezTo>
                    <a:pt x="4837" y="6098"/>
                    <a:pt x="5047" y="5592"/>
                    <a:pt x="4799" y="4772"/>
                  </a:cubicBezTo>
                  <a:cubicBezTo>
                    <a:pt x="4570" y="4009"/>
                    <a:pt x="4150" y="3875"/>
                    <a:pt x="4016" y="2788"/>
                  </a:cubicBezTo>
                  <a:cubicBezTo>
                    <a:pt x="3797" y="956"/>
                    <a:pt x="1813" y="2"/>
                    <a:pt x="830" y="2"/>
                  </a:cubicBezTo>
                  <a:cubicBezTo>
                    <a:pt x="815" y="1"/>
                    <a:pt x="800" y="1"/>
                    <a:pt x="785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45;p148">
              <a:extLst>
                <a:ext uri="{FF2B5EF4-FFF2-40B4-BE49-F238E27FC236}">
                  <a16:creationId xmlns:a16="http://schemas.microsoft.com/office/drawing/2014/main" id="{D1F7826C-638D-7239-FED2-8D1A4D79741E}"/>
                </a:ext>
              </a:extLst>
            </p:cNvPr>
            <p:cNvSpPr/>
            <p:nvPr/>
          </p:nvSpPr>
          <p:spPr>
            <a:xfrm>
              <a:off x="5330354" y="1502972"/>
              <a:ext cx="149909" cy="256351"/>
            </a:xfrm>
            <a:custGeom>
              <a:avLst/>
              <a:gdLst/>
              <a:ahLst/>
              <a:cxnLst/>
              <a:rect l="l" t="t" r="r" b="b"/>
              <a:pathLst>
                <a:path w="5725" h="9790" extrusionOk="0">
                  <a:moveTo>
                    <a:pt x="4938" y="1"/>
                  </a:moveTo>
                  <a:cubicBezTo>
                    <a:pt x="4923" y="1"/>
                    <a:pt x="4909" y="1"/>
                    <a:pt x="4895" y="2"/>
                  </a:cubicBezTo>
                  <a:cubicBezTo>
                    <a:pt x="3902" y="2"/>
                    <a:pt x="1928" y="956"/>
                    <a:pt x="1699" y="2788"/>
                  </a:cubicBezTo>
                  <a:cubicBezTo>
                    <a:pt x="1575" y="3875"/>
                    <a:pt x="1155" y="4009"/>
                    <a:pt x="926" y="4772"/>
                  </a:cubicBezTo>
                  <a:cubicBezTo>
                    <a:pt x="678" y="5592"/>
                    <a:pt x="888" y="6098"/>
                    <a:pt x="678" y="6842"/>
                  </a:cubicBezTo>
                  <a:cubicBezTo>
                    <a:pt x="468" y="7577"/>
                    <a:pt x="48" y="7796"/>
                    <a:pt x="67" y="9055"/>
                  </a:cubicBezTo>
                  <a:cubicBezTo>
                    <a:pt x="77" y="9303"/>
                    <a:pt x="48" y="9551"/>
                    <a:pt x="1" y="9790"/>
                  </a:cubicBezTo>
                  <a:cubicBezTo>
                    <a:pt x="487" y="8302"/>
                    <a:pt x="1584" y="7653"/>
                    <a:pt x="1689" y="6222"/>
                  </a:cubicBezTo>
                  <a:cubicBezTo>
                    <a:pt x="1718" y="5974"/>
                    <a:pt x="1670" y="5707"/>
                    <a:pt x="1756" y="5468"/>
                  </a:cubicBezTo>
                  <a:cubicBezTo>
                    <a:pt x="2042" y="4629"/>
                    <a:pt x="2872" y="4667"/>
                    <a:pt x="3540" y="3589"/>
                  </a:cubicBezTo>
                  <a:cubicBezTo>
                    <a:pt x="4322" y="2330"/>
                    <a:pt x="5162" y="2902"/>
                    <a:pt x="5725" y="2187"/>
                  </a:cubicBezTo>
                  <a:lnTo>
                    <a:pt x="5725" y="231"/>
                  </a:lnTo>
                  <a:cubicBezTo>
                    <a:pt x="5639" y="231"/>
                    <a:pt x="5553" y="212"/>
                    <a:pt x="5486" y="164"/>
                  </a:cubicBezTo>
                  <a:cubicBezTo>
                    <a:pt x="5318" y="58"/>
                    <a:pt x="5125" y="1"/>
                    <a:pt x="4938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4902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9"/>
          <p:cNvSpPr txBox="1">
            <a:spLocks noGrp="1"/>
          </p:cNvSpPr>
          <p:nvPr>
            <p:ph type="title" idx="15"/>
          </p:nvPr>
        </p:nvSpPr>
        <p:spPr>
          <a:xfrm>
            <a:off x="714150" y="2388900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Jetzt füllen wir gemeinsam den Zeitstrahl aus!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Den Zeitstrahl findet ihr auf euren zweiten Arbeitsblatt</a:t>
            </a:r>
            <a:endParaRPr dirty="0"/>
          </a:p>
        </p:txBody>
      </p:sp>
      <p:grpSp>
        <p:nvGrpSpPr>
          <p:cNvPr id="37" name="Google Shape;7077;p141">
            <a:extLst>
              <a:ext uri="{FF2B5EF4-FFF2-40B4-BE49-F238E27FC236}">
                <a16:creationId xmlns:a16="http://schemas.microsoft.com/office/drawing/2014/main" id="{4DBA28D1-9CA5-796A-DB7B-E1F92D2C684A}"/>
              </a:ext>
            </a:extLst>
          </p:cNvPr>
          <p:cNvGrpSpPr/>
          <p:nvPr/>
        </p:nvGrpSpPr>
        <p:grpSpPr>
          <a:xfrm>
            <a:off x="2044581" y="2011828"/>
            <a:ext cx="5054837" cy="1119841"/>
            <a:chOff x="106648" y="895722"/>
            <a:chExt cx="4481413" cy="374299"/>
          </a:xfrm>
        </p:grpSpPr>
        <p:grpSp>
          <p:nvGrpSpPr>
            <p:cNvPr id="38" name="Google Shape;7078;p141">
              <a:extLst>
                <a:ext uri="{FF2B5EF4-FFF2-40B4-BE49-F238E27FC236}">
                  <a16:creationId xmlns:a16="http://schemas.microsoft.com/office/drawing/2014/main" id="{1C8B42D9-2C6E-4877-B2BD-AFB26522D761}"/>
                </a:ext>
              </a:extLst>
            </p:cNvPr>
            <p:cNvGrpSpPr/>
            <p:nvPr/>
          </p:nvGrpSpPr>
          <p:grpSpPr>
            <a:xfrm>
              <a:off x="2204036" y="895722"/>
              <a:ext cx="1111909" cy="223591"/>
              <a:chOff x="4754315" y="2800065"/>
              <a:chExt cx="2053387" cy="412910"/>
            </a:xfrm>
          </p:grpSpPr>
          <p:sp>
            <p:nvSpPr>
              <p:cNvPr id="54" name="Google Shape;7079;p141">
                <a:extLst>
                  <a:ext uri="{FF2B5EF4-FFF2-40B4-BE49-F238E27FC236}">
                    <a16:creationId xmlns:a16="http://schemas.microsoft.com/office/drawing/2014/main" id="{44089CF8-498B-560D-E4AB-0BC3B2AA65DB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7080;p141">
                <a:extLst>
                  <a:ext uri="{FF2B5EF4-FFF2-40B4-BE49-F238E27FC236}">
                    <a16:creationId xmlns:a16="http://schemas.microsoft.com/office/drawing/2014/main" id="{840F8822-321B-BFFD-CD5C-BE9B009C079D}"/>
                  </a:ext>
                </a:extLst>
              </p:cNvPr>
              <p:cNvGrpSpPr/>
              <p:nvPr/>
            </p:nvGrpSpPr>
            <p:grpSpPr>
              <a:xfrm>
                <a:off x="4754315" y="2800065"/>
                <a:ext cx="92400" cy="411825"/>
                <a:chOff x="791574" y="2563700"/>
                <a:chExt cx="92400" cy="411825"/>
              </a:xfrm>
            </p:grpSpPr>
            <p:cxnSp>
              <p:nvCxnSpPr>
                <p:cNvPr id="56" name="Google Shape;7081;p141">
                  <a:extLst>
                    <a:ext uri="{FF2B5EF4-FFF2-40B4-BE49-F238E27FC236}">
                      <a16:creationId xmlns:a16="http://schemas.microsoft.com/office/drawing/2014/main" id="{D24CDEC3-6376-52CF-353C-8DF13AF334FA}"/>
                    </a:ext>
                  </a:extLst>
                </p:cNvPr>
                <p:cNvCxnSpPr/>
                <p:nvPr/>
              </p:nvCxnSpPr>
              <p:spPr>
                <a:xfrm>
                  <a:off x="837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7" name="Google Shape;7082;p141">
                  <a:extLst>
                    <a:ext uri="{FF2B5EF4-FFF2-40B4-BE49-F238E27FC236}">
                      <a16:creationId xmlns:a16="http://schemas.microsoft.com/office/drawing/2014/main" id="{6C25F822-9BE3-C956-5601-382378E56F0C}"/>
                    </a:ext>
                  </a:extLst>
                </p:cNvPr>
                <p:cNvSpPr/>
                <p:nvPr/>
              </p:nvSpPr>
              <p:spPr>
                <a:xfrm>
                  <a:off x="791574" y="2563700"/>
                  <a:ext cx="92400" cy="924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39" name="Google Shape;7083;p141">
              <a:extLst>
                <a:ext uri="{FF2B5EF4-FFF2-40B4-BE49-F238E27FC236}">
                  <a16:creationId xmlns:a16="http://schemas.microsoft.com/office/drawing/2014/main" id="{04BF3F24-B2B6-3342-105E-4D246F71F4B8}"/>
                </a:ext>
              </a:extLst>
            </p:cNvPr>
            <p:cNvGrpSpPr/>
            <p:nvPr/>
          </p:nvGrpSpPr>
          <p:grpSpPr>
            <a:xfrm>
              <a:off x="106648" y="895722"/>
              <a:ext cx="1088401" cy="223591"/>
              <a:chOff x="881025" y="2800065"/>
              <a:chExt cx="2009975" cy="412910"/>
            </a:xfrm>
          </p:grpSpPr>
          <p:sp>
            <p:nvSpPr>
              <p:cNvPr id="50" name="Google Shape;7084;p141">
                <a:extLst>
                  <a:ext uri="{FF2B5EF4-FFF2-40B4-BE49-F238E27FC236}">
                    <a16:creationId xmlns:a16="http://schemas.microsoft.com/office/drawing/2014/main" id="{2453776F-7B4C-AE0B-4266-4818798EDE04}"/>
                  </a:ext>
                </a:extLst>
              </p:cNvPr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" name="Google Shape;7085;p141">
                <a:extLst>
                  <a:ext uri="{FF2B5EF4-FFF2-40B4-BE49-F238E27FC236}">
                    <a16:creationId xmlns:a16="http://schemas.microsoft.com/office/drawing/2014/main" id="{E29B355C-E6F2-F53E-F0F3-2355F824F855}"/>
                  </a:ext>
                </a:extLst>
              </p:cNvPr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52" name="Google Shape;7086;p141">
                  <a:extLst>
                    <a:ext uri="{FF2B5EF4-FFF2-40B4-BE49-F238E27FC236}">
                      <a16:creationId xmlns:a16="http://schemas.microsoft.com/office/drawing/2014/main" id="{BF7B8744-5A9D-C510-7354-1DDC14E21615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53" name="Google Shape;7087;p141">
                  <a:extLst>
                    <a:ext uri="{FF2B5EF4-FFF2-40B4-BE49-F238E27FC236}">
                      <a16:creationId xmlns:a16="http://schemas.microsoft.com/office/drawing/2014/main" id="{5BFD6B0D-5455-0DB8-8172-2F3CB350AA01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" name="Google Shape;7088;p141">
              <a:extLst>
                <a:ext uri="{FF2B5EF4-FFF2-40B4-BE49-F238E27FC236}">
                  <a16:creationId xmlns:a16="http://schemas.microsoft.com/office/drawing/2014/main" id="{32F45944-B7FE-4704-3594-FF16681DDCAF}"/>
                </a:ext>
              </a:extLst>
            </p:cNvPr>
            <p:cNvGrpSpPr/>
            <p:nvPr/>
          </p:nvGrpSpPr>
          <p:grpSpPr>
            <a:xfrm>
              <a:off x="1172346" y="1047018"/>
              <a:ext cx="1083151" cy="223003"/>
              <a:chOff x="2849073" y="3079467"/>
              <a:chExt cx="2000279" cy="411825"/>
            </a:xfrm>
          </p:grpSpPr>
          <p:sp>
            <p:nvSpPr>
              <p:cNvPr id="46" name="Google Shape;7089;p141">
                <a:extLst>
                  <a:ext uri="{FF2B5EF4-FFF2-40B4-BE49-F238E27FC236}">
                    <a16:creationId xmlns:a16="http://schemas.microsoft.com/office/drawing/2014/main" id="{303B9919-2110-2A7B-CB32-726F59B17862}"/>
                  </a:ext>
                </a:extLst>
              </p:cNvPr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" name="Google Shape;7090;p141">
                <a:extLst>
                  <a:ext uri="{FF2B5EF4-FFF2-40B4-BE49-F238E27FC236}">
                    <a16:creationId xmlns:a16="http://schemas.microsoft.com/office/drawing/2014/main" id="{95024CBF-707C-1E5F-9EDF-617346B6890A}"/>
                  </a:ext>
                </a:extLst>
              </p:cNvPr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8" name="Google Shape;7091;p141">
                  <a:extLst>
                    <a:ext uri="{FF2B5EF4-FFF2-40B4-BE49-F238E27FC236}">
                      <a16:creationId xmlns:a16="http://schemas.microsoft.com/office/drawing/2014/main" id="{8459EBC9-4005-FE3F-98EF-0417DE27CDEE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9" name="Google Shape;7092;p141">
                  <a:extLst>
                    <a:ext uri="{FF2B5EF4-FFF2-40B4-BE49-F238E27FC236}">
                      <a16:creationId xmlns:a16="http://schemas.microsoft.com/office/drawing/2014/main" id="{ED4B7AA3-A039-6BD8-F384-D239445A27C8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" name="Google Shape;7093;p141">
              <a:extLst>
                <a:ext uri="{FF2B5EF4-FFF2-40B4-BE49-F238E27FC236}">
                  <a16:creationId xmlns:a16="http://schemas.microsoft.com/office/drawing/2014/main" id="{2C7FEB9B-28B7-C58C-3A87-EC80ED1BEF2A}"/>
                </a:ext>
              </a:extLst>
            </p:cNvPr>
            <p:cNvGrpSpPr/>
            <p:nvPr/>
          </p:nvGrpSpPr>
          <p:grpSpPr>
            <a:xfrm>
              <a:off x="3290132" y="1047018"/>
              <a:ext cx="1297929" cy="223003"/>
              <a:chOff x="6760035" y="3079467"/>
              <a:chExt cx="2396914" cy="411825"/>
            </a:xfrm>
          </p:grpSpPr>
          <p:sp>
            <p:nvSpPr>
              <p:cNvPr id="42" name="Google Shape;7094;p141">
                <a:extLst>
                  <a:ext uri="{FF2B5EF4-FFF2-40B4-BE49-F238E27FC236}">
                    <a16:creationId xmlns:a16="http://schemas.microsoft.com/office/drawing/2014/main" id="{88BCEBC8-4D51-F878-C2B4-50FD440F8652}"/>
                  </a:ext>
                </a:extLst>
              </p:cNvPr>
              <p:cNvSpPr/>
              <p:nvPr/>
            </p:nvSpPr>
            <p:spPr>
              <a:xfrm>
                <a:off x="6807650" y="3079475"/>
                <a:ext cx="2349300" cy="1335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" name="Google Shape;7095;p141">
                <a:extLst>
                  <a:ext uri="{FF2B5EF4-FFF2-40B4-BE49-F238E27FC236}">
                    <a16:creationId xmlns:a16="http://schemas.microsoft.com/office/drawing/2014/main" id="{2128E77E-726B-49CE-2E0C-E78F43FC4412}"/>
                  </a:ext>
                </a:extLst>
              </p:cNvPr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4" name="Google Shape;7096;p141">
                  <a:extLst>
                    <a:ext uri="{FF2B5EF4-FFF2-40B4-BE49-F238E27FC236}">
                      <a16:creationId xmlns:a16="http://schemas.microsoft.com/office/drawing/2014/main" id="{7194A3F4-42EB-21D1-C827-CA2F42EF65A2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5" name="Google Shape;7097;p141">
                  <a:extLst>
                    <a:ext uri="{FF2B5EF4-FFF2-40B4-BE49-F238E27FC236}">
                      <a16:creationId xmlns:a16="http://schemas.microsoft.com/office/drawing/2014/main" id="{A8F33BED-72B6-1899-932E-7AB84C314600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39769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103"/>
          <p:cNvSpPr txBox="1">
            <a:spLocks noGrp="1"/>
          </p:cNvSpPr>
          <p:nvPr>
            <p:ph type="title"/>
          </p:nvPr>
        </p:nvSpPr>
        <p:spPr>
          <a:xfrm>
            <a:off x="714150" y="1748850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Jetzt nochmal die Frage:</a:t>
            </a:r>
            <a:br>
              <a:rPr lang="en" sz="2400" dirty="0"/>
            </a:br>
            <a:br>
              <a:rPr lang="en" sz="3200" dirty="0"/>
            </a:br>
            <a:r>
              <a:rPr lang="en" sz="3200" dirty="0"/>
              <a:t>Warum wollten die Leute nicht mehr, dass der König über sie bestimmt/ regiert? </a:t>
            </a:r>
            <a:br>
              <a:rPr lang="en" sz="3200" dirty="0"/>
            </a:br>
            <a:br>
              <a:rPr lang="en" sz="3200" dirty="0"/>
            </a:br>
            <a:r>
              <a:rPr lang="en" sz="2400" dirty="0"/>
              <a:t>Habt ihr  etwas neues gelernt?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0023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103"/>
          <p:cNvSpPr txBox="1">
            <a:spLocks noGrp="1"/>
          </p:cNvSpPr>
          <p:nvPr>
            <p:ph type="title"/>
          </p:nvPr>
        </p:nvSpPr>
        <p:spPr>
          <a:xfrm>
            <a:off x="714150" y="1748850"/>
            <a:ext cx="77157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400" dirty="0"/>
            </a:br>
            <a:br>
              <a:rPr lang="en" sz="3200" dirty="0"/>
            </a:br>
            <a:r>
              <a:rPr lang="en" sz="3200" dirty="0"/>
              <a:t>Feedback</a:t>
            </a:r>
            <a:br>
              <a:rPr lang="en" sz="3200" dirty="0"/>
            </a:br>
            <a:br>
              <a:rPr lang="en" sz="3200" dirty="0"/>
            </a:br>
            <a:r>
              <a:rPr lang="en" sz="2000" b="0" dirty="0"/>
              <a:t>Waren die Inhalte für dich verständlich?</a:t>
            </a:r>
            <a:br>
              <a:rPr lang="en" sz="2000" b="0" dirty="0"/>
            </a:br>
            <a:br>
              <a:rPr lang="en" sz="2000" b="0" dirty="0"/>
            </a:br>
            <a:r>
              <a:rPr lang="en" sz="2000" b="0" dirty="0"/>
              <a:t>Ist das Tempo für dich in Ordnung gewesen?</a:t>
            </a:r>
            <a:br>
              <a:rPr lang="en" sz="2000" b="0" dirty="0"/>
            </a:br>
            <a:br>
              <a:rPr lang="en" sz="2000" b="0" dirty="0"/>
            </a:br>
            <a:r>
              <a:rPr lang="en" sz="2000" b="0" dirty="0"/>
              <a:t>Hättest du dir etwas anders gewünscht oder möchtest du uns noch irgendetwas anderes sagen?</a:t>
            </a:r>
            <a:br>
              <a:rPr lang="en" sz="3200" dirty="0"/>
            </a:br>
            <a:br>
              <a:rPr lang="en" sz="3200" dirty="0"/>
            </a:br>
            <a:endParaRPr sz="2400" dirty="0"/>
          </a:p>
        </p:txBody>
      </p:sp>
      <p:grpSp>
        <p:nvGrpSpPr>
          <p:cNvPr id="2" name="Google Shape;3319;p124">
            <a:extLst>
              <a:ext uri="{FF2B5EF4-FFF2-40B4-BE49-F238E27FC236}">
                <a16:creationId xmlns:a16="http://schemas.microsoft.com/office/drawing/2014/main" id="{598F8A1B-6BD8-9DE7-A17B-900C3332CBB0}"/>
              </a:ext>
            </a:extLst>
          </p:cNvPr>
          <p:cNvGrpSpPr/>
          <p:nvPr/>
        </p:nvGrpSpPr>
        <p:grpSpPr>
          <a:xfrm>
            <a:off x="433137" y="360948"/>
            <a:ext cx="2093495" cy="1876926"/>
            <a:chOff x="9143997" y="717540"/>
            <a:chExt cx="2210734" cy="1962279"/>
          </a:xfrm>
        </p:grpSpPr>
        <p:sp>
          <p:nvSpPr>
            <p:cNvPr id="3" name="Google Shape;3320;p124">
              <a:extLst>
                <a:ext uri="{FF2B5EF4-FFF2-40B4-BE49-F238E27FC236}">
                  <a16:creationId xmlns:a16="http://schemas.microsoft.com/office/drawing/2014/main" id="{45B3BD99-A05B-B8B1-4A8C-1DE30AB3F556}"/>
                </a:ext>
              </a:extLst>
            </p:cNvPr>
            <p:cNvSpPr/>
            <p:nvPr/>
          </p:nvSpPr>
          <p:spPr>
            <a:xfrm>
              <a:off x="9839647" y="1845764"/>
              <a:ext cx="192588" cy="251615"/>
            </a:xfrm>
            <a:custGeom>
              <a:avLst/>
              <a:gdLst/>
              <a:ahLst/>
              <a:cxnLst/>
              <a:rect l="l" t="t" r="r" b="b"/>
              <a:pathLst>
                <a:path w="4571" h="5972" extrusionOk="0">
                  <a:moveTo>
                    <a:pt x="2369" y="0"/>
                  </a:moveTo>
                  <a:cubicBezTo>
                    <a:pt x="2336" y="167"/>
                    <a:pt x="2369" y="367"/>
                    <a:pt x="2136" y="467"/>
                  </a:cubicBezTo>
                  <a:cubicBezTo>
                    <a:pt x="2169" y="968"/>
                    <a:pt x="2102" y="1435"/>
                    <a:pt x="1669" y="1768"/>
                  </a:cubicBezTo>
                  <a:cubicBezTo>
                    <a:pt x="1635" y="2202"/>
                    <a:pt x="1435" y="2469"/>
                    <a:pt x="968" y="2469"/>
                  </a:cubicBezTo>
                  <a:cubicBezTo>
                    <a:pt x="901" y="2535"/>
                    <a:pt x="835" y="2602"/>
                    <a:pt x="768" y="2669"/>
                  </a:cubicBezTo>
                  <a:cubicBezTo>
                    <a:pt x="601" y="2969"/>
                    <a:pt x="268" y="2936"/>
                    <a:pt x="1" y="2969"/>
                  </a:cubicBezTo>
                  <a:cubicBezTo>
                    <a:pt x="34" y="3069"/>
                    <a:pt x="34" y="3169"/>
                    <a:pt x="34" y="3236"/>
                  </a:cubicBezTo>
                  <a:cubicBezTo>
                    <a:pt x="1635" y="3369"/>
                    <a:pt x="2002" y="4637"/>
                    <a:pt x="2369" y="5971"/>
                  </a:cubicBezTo>
                  <a:cubicBezTo>
                    <a:pt x="2603" y="5438"/>
                    <a:pt x="2603" y="4971"/>
                    <a:pt x="2903" y="4637"/>
                  </a:cubicBezTo>
                  <a:cubicBezTo>
                    <a:pt x="3070" y="4137"/>
                    <a:pt x="3403" y="3803"/>
                    <a:pt x="3870" y="3570"/>
                  </a:cubicBezTo>
                  <a:cubicBezTo>
                    <a:pt x="4070" y="3303"/>
                    <a:pt x="4537" y="3369"/>
                    <a:pt x="4571" y="2969"/>
                  </a:cubicBezTo>
                  <a:cubicBezTo>
                    <a:pt x="3170" y="2469"/>
                    <a:pt x="2603" y="1335"/>
                    <a:pt x="23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321;p124">
              <a:extLst>
                <a:ext uri="{FF2B5EF4-FFF2-40B4-BE49-F238E27FC236}">
                  <a16:creationId xmlns:a16="http://schemas.microsoft.com/office/drawing/2014/main" id="{E8BA3A8F-AF40-6370-5F4B-F81BB5C1898F}"/>
                </a:ext>
              </a:extLst>
            </p:cNvPr>
            <p:cNvSpPr/>
            <p:nvPr/>
          </p:nvSpPr>
          <p:spPr>
            <a:xfrm>
              <a:off x="9956312" y="717540"/>
              <a:ext cx="1323930" cy="1516138"/>
            </a:xfrm>
            <a:custGeom>
              <a:avLst/>
              <a:gdLst/>
              <a:ahLst/>
              <a:cxnLst/>
              <a:rect l="l" t="t" r="r" b="b"/>
              <a:pathLst>
                <a:path w="31423" h="35985" extrusionOk="0">
                  <a:moveTo>
                    <a:pt x="17275" y="1"/>
                  </a:moveTo>
                  <a:cubicBezTo>
                    <a:pt x="17127" y="1"/>
                    <a:pt x="16954" y="68"/>
                    <a:pt x="16746" y="193"/>
                  </a:cubicBezTo>
                  <a:cubicBezTo>
                    <a:pt x="11709" y="3061"/>
                    <a:pt x="6639" y="5930"/>
                    <a:pt x="1568" y="8765"/>
                  </a:cubicBezTo>
                  <a:cubicBezTo>
                    <a:pt x="834" y="9166"/>
                    <a:pt x="401" y="9766"/>
                    <a:pt x="167" y="10533"/>
                  </a:cubicBezTo>
                  <a:cubicBezTo>
                    <a:pt x="0" y="10900"/>
                    <a:pt x="0" y="11267"/>
                    <a:pt x="134" y="11634"/>
                  </a:cubicBezTo>
                  <a:cubicBezTo>
                    <a:pt x="267" y="12235"/>
                    <a:pt x="601" y="12802"/>
                    <a:pt x="901" y="13335"/>
                  </a:cubicBezTo>
                  <a:cubicBezTo>
                    <a:pt x="2335" y="15904"/>
                    <a:pt x="3770" y="18472"/>
                    <a:pt x="5238" y="21008"/>
                  </a:cubicBezTo>
                  <a:cubicBezTo>
                    <a:pt x="7906" y="25644"/>
                    <a:pt x="10475" y="30314"/>
                    <a:pt x="13143" y="34918"/>
                  </a:cubicBezTo>
                  <a:cubicBezTo>
                    <a:pt x="13377" y="35351"/>
                    <a:pt x="13510" y="35885"/>
                    <a:pt x="14077" y="35985"/>
                  </a:cubicBezTo>
                  <a:cubicBezTo>
                    <a:pt x="14211" y="35918"/>
                    <a:pt x="14311" y="35818"/>
                    <a:pt x="14311" y="35718"/>
                  </a:cubicBezTo>
                  <a:cubicBezTo>
                    <a:pt x="14477" y="34350"/>
                    <a:pt x="15478" y="33783"/>
                    <a:pt x="16546" y="33183"/>
                  </a:cubicBezTo>
                  <a:cubicBezTo>
                    <a:pt x="21149" y="30581"/>
                    <a:pt x="25752" y="28013"/>
                    <a:pt x="30322" y="25377"/>
                  </a:cubicBezTo>
                  <a:cubicBezTo>
                    <a:pt x="30722" y="25177"/>
                    <a:pt x="31189" y="24977"/>
                    <a:pt x="31356" y="24477"/>
                  </a:cubicBezTo>
                  <a:cubicBezTo>
                    <a:pt x="31423" y="23876"/>
                    <a:pt x="31056" y="23409"/>
                    <a:pt x="30789" y="22942"/>
                  </a:cubicBezTo>
                  <a:cubicBezTo>
                    <a:pt x="26786" y="15871"/>
                    <a:pt x="22783" y="8799"/>
                    <a:pt x="18814" y="1727"/>
                  </a:cubicBezTo>
                  <a:cubicBezTo>
                    <a:pt x="18547" y="1260"/>
                    <a:pt x="18247" y="793"/>
                    <a:pt x="17780" y="426"/>
                  </a:cubicBezTo>
                  <a:cubicBezTo>
                    <a:pt x="17643" y="134"/>
                    <a:pt x="17484" y="1"/>
                    <a:pt x="17275" y="1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22;p124">
              <a:extLst>
                <a:ext uri="{FF2B5EF4-FFF2-40B4-BE49-F238E27FC236}">
                  <a16:creationId xmlns:a16="http://schemas.microsoft.com/office/drawing/2014/main" id="{EC38862E-A5D8-F6F4-13F8-0C23C864DA21}"/>
                </a:ext>
              </a:extLst>
            </p:cNvPr>
            <p:cNvSpPr/>
            <p:nvPr/>
          </p:nvSpPr>
          <p:spPr>
            <a:xfrm>
              <a:off x="9165063" y="1185211"/>
              <a:ext cx="1271938" cy="1424036"/>
            </a:xfrm>
            <a:custGeom>
              <a:avLst/>
              <a:gdLst/>
              <a:ahLst/>
              <a:cxnLst/>
              <a:rect l="l" t="t" r="r" b="b"/>
              <a:pathLst>
                <a:path w="30189" h="33799" extrusionOk="0">
                  <a:moveTo>
                    <a:pt x="15647" y="11206"/>
                  </a:moveTo>
                  <a:lnTo>
                    <a:pt x="15647" y="11206"/>
                  </a:lnTo>
                  <a:cubicBezTo>
                    <a:pt x="15514" y="11285"/>
                    <a:pt x="15380" y="11365"/>
                    <a:pt x="15245" y="11442"/>
                  </a:cubicBezTo>
                  <a:cubicBezTo>
                    <a:pt x="13039" y="12711"/>
                    <a:pt x="10805" y="13953"/>
                    <a:pt x="8569" y="15167"/>
                  </a:cubicBezTo>
                  <a:lnTo>
                    <a:pt x="8569" y="15167"/>
                  </a:lnTo>
                  <a:cubicBezTo>
                    <a:pt x="10694" y="14003"/>
                    <a:pt x="12775" y="12748"/>
                    <a:pt x="14911" y="11575"/>
                  </a:cubicBezTo>
                  <a:cubicBezTo>
                    <a:pt x="15150" y="11446"/>
                    <a:pt x="15400" y="11329"/>
                    <a:pt x="15647" y="11206"/>
                  </a:cubicBezTo>
                  <a:close/>
                  <a:moveTo>
                    <a:pt x="16345" y="0"/>
                  </a:moveTo>
                  <a:cubicBezTo>
                    <a:pt x="15812" y="167"/>
                    <a:pt x="15345" y="434"/>
                    <a:pt x="14944" y="768"/>
                  </a:cubicBezTo>
                  <a:cubicBezTo>
                    <a:pt x="14778" y="1301"/>
                    <a:pt x="15111" y="1668"/>
                    <a:pt x="15311" y="2069"/>
                  </a:cubicBezTo>
                  <a:cubicBezTo>
                    <a:pt x="17279" y="5504"/>
                    <a:pt x="19214" y="8974"/>
                    <a:pt x="21182" y="12409"/>
                  </a:cubicBezTo>
                  <a:cubicBezTo>
                    <a:pt x="22316" y="14444"/>
                    <a:pt x="23417" y="16479"/>
                    <a:pt x="24618" y="18480"/>
                  </a:cubicBezTo>
                  <a:cubicBezTo>
                    <a:pt x="24485" y="18464"/>
                    <a:pt x="24351" y="18447"/>
                    <a:pt x="24218" y="18447"/>
                  </a:cubicBezTo>
                  <a:cubicBezTo>
                    <a:pt x="24084" y="18447"/>
                    <a:pt x="23951" y="18464"/>
                    <a:pt x="23817" y="18514"/>
                  </a:cubicBezTo>
                  <a:cubicBezTo>
                    <a:pt x="20215" y="20415"/>
                    <a:pt x="16646" y="22483"/>
                    <a:pt x="13076" y="24451"/>
                  </a:cubicBezTo>
                  <a:cubicBezTo>
                    <a:pt x="16012" y="22717"/>
                    <a:pt x="19014" y="21082"/>
                    <a:pt x="21983" y="19414"/>
                  </a:cubicBezTo>
                  <a:cubicBezTo>
                    <a:pt x="22283" y="19248"/>
                    <a:pt x="22583" y="19081"/>
                    <a:pt x="22717" y="18747"/>
                  </a:cubicBezTo>
                  <a:cubicBezTo>
                    <a:pt x="22483" y="18180"/>
                    <a:pt x="21916" y="17980"/>
                    <a:pt x="21482" y="17646"/>
                  </a:cubicBezTo>
                  <a:cubicBezTo>
                    <a:pt x="20715" y="17646"/>
                    <a:pt x="20181" y="18147"/>
                    <a:pt x="19548" y="18480"/>
                  </a:cubicBezTo>
                  <a:cubicBezTo>
                    <a:pt x="17013" y="19915"/>
                    <a:pt x="14477" y="21382"/>
                    <a:pt x="11876" y="22750"/>
                  </a:cubicBezTo>
                  <a:cubicBezTo>
                    <a:pt x="14678" y="21082"/>
                    <a:pt x="17546" y="19548"/>
                    <a:pt x="20348" y="17913"/>
                  </a:cubicBezTo>
                  <a:cubicBezTo>
                    <a:pt x="20715" y="17746"/>
                    <a:pt x="21082" y="17546"/>
                    <a:pt x="21216" y="17146"/>
                  </a:cubicBezTo>
                  <a:cubicBezTo>
                    <a:pt x="21249" y="16512"/>
                    <a:pt x="20982" y="16112"/>
                    <a:pt x="20482" y="15812"/>
                  </a:cubicBezTo>
                  <a:cubicBezTo>
                    <a:pt x="20432" y="15805"/>
                    <a:pt x="20384" y="15801"/>
                    <a:pt x="20337" y="15801"/>
                  </a:cubicBezTo>
                  <a:cubicBezTo>
                    <a:pt x="19950" y="15801"/>
                    <a:pt x="19675" y="16033"/>
                    <a:pt x="19348" y="16212"/>
                  </a:cubicBezTo>
                  <a:cubicBezTo>
                    <a:pt x="16546" y="17780"/>
                    <a:pt x="13777" y="19414"/>
                    <a:pt x="10942" y="20949"/>
                  </a:cubicBezTo>
                  <a:cubicBezTo>
                    <a:pt x="13543" y="19414"/>
                    <a:pt x="16179" y="17947"/>
                    <a:pt x="18814" y="16446"/>
                  </a:cubicBezTo>
                  <a:cubicBezTo>
                    <a:pt x="19314" y="16145"/>
                    <a:pt x="19915" y="15945"/>
                    <a:pt x="20181" y="15378"/>
                  </a:cubicBezTo>
                  <a:cubicBezTo>
                    <a:pt x="20248" y="14778"/>
                    <a:pt x="20015" y="14344"/>
                    <a:pt x="19481" y="14044"/>
                  </a:cubicBezTo>
                  <a:cubicBezTo>
                    <a:pt x="19456" y="14042"/>
                    <a:pt x="19431" y="14042"/>
                    <a:pt x="19407" y="14042"/>
                  </a:cubicBezTo>
                  <a:cubicBezTo>
                    <a:pt x="18913" y="14042"/>
                    <a:pt x="18562" y="14353"/>
                    <a:pt x="18180" y="14544"/>
                  </a:cubicBezTo>
                  <a:cubicBezTo>
                    <a:pt x="15445" y="16045"/>
                    <a:pt x="12743" y="17613"/>
                    <a:pt x="9907" y="19214"/>
                  </a:cubicBezTo>
                  <a:cubicBezTo>
                    <a:pt x="10174" y="18914"/>
                    <a:pt x="10374" y="18814"/>
                    <a:pt x="10608" y="18714"/>
                  </a:cubicBezTo>
                  <a:cubicBezTo>
                    <a:pt x="12976" y="17446"/>
                    <a:pt x="15311" y="16045"/>
                    <a:pt x="17646" y="14744"/>
                  </a:cubicBezTo>
                  <a:cubicBezTo>
                    <a:pt x="18213" y="14444"/>
                    <a:pt x="18847" y="14211"/>
                    <a:pt x="19214" y="13644"/>
                  </a:cubicBezTo>
                  <a:cubicBezTo>
                    <a:pt x="19247" y="13043"/>
                    <a:pt x="18981" y="12609"/>
                    <a:pt x="18514" y="12276"/>
                  </a:cubicBezTo>
                  <a:cubicBezTo>
                    <a:pt x="18466" y="12271"/>
                    <a:pt x="18420" y="12269"/>
                    <a:pt x="18374" y="12269"/>
                  </a:cubicBezTo>
                  <a:cubicBezTo>
                    <a:pt x="17815" y="12269"/>
                    <a:pt x="17411" y="12630"/>
                    <a:pt x="16979" y="12876"/>
                  </a:cubicBezTo>
                  <a:cubicBezTo>
                    <a:pt x="14311" y="14344"/>
                    <a:pt x="11675" y="15845"/>
                    <a:pt x="8973" y="17380"/>
                  </a:cubicBezTo>
                  <a:cubicBezTo>
                    <a:pt x="9074" y="17213"/>
                    <a:pt x="9174" y="17146"/>
                    <a:pt x="9274" y="17079"/>
                  </a:cubicBezTo>
                  <a:cubicBezTo>
                    <a:pt x="11842" y="15678"/>
                    <a:pt x="14377" y="14244"/>
                    <a:pt x="16912" y="12776"/>
                  </a:cubicBezTo>
                  <a:cubicBezTo>
                    <a:pt x="17379" y="12509"/>
                    <a:pt x="17947" y="12309"/>
                    <a:pt x="18180" y="11742"/>
                  </a:cubicBezTo>
                  <a:cubicBezTo>
                    <a:pt x="18180" y="11142"/>
                    <a:pt x="17980" y="10675"/>
                    <a:pt x="17413" y="10408"/>
                  </a:cubicBezTo>
                  <a:cubicBezTo>
                    <a:pt x="17045" y="10485"/>
                    <a:pt x="16705" y="10625"/>
                    <a:pt x="16377" y="10793"/>
                  </a:cubicBezTo>
                  <a:lnTo>
                    <a:pt x="16377" y="10793"/>
                  </a:lnTo>
                  <a:cubicBezTo>
                    <a:pt x="16678" y="10588"/>
                    <a:pt x="16946" y="10340"/>
                    <a:pt x="17146" y="10008"/>
                  </a:cubicBezTo>
                  <a:cubicBezTo>
                    <a:pt x="17179" y="9407"/>
                    <a:pt x="16946" y="8940"/>
                    <a:pt x="16412" y="8640"/>
                  </a:cubicBezTo>
                  <a:cubicBezTo>
                    <a:pt x="15845" y="8640"/>
                    <a:pt x="15445" y="8974"/>
                    <a:pt x="14978" y="9240"/>
                  </a:cubicBezTo>
                  <a:cubicBezTo>
                    <a:pt x="12276" y="10775"/>
                    <a:pt x="9574" y="12309"/>
                    <a:pt x="6872" y="13810"/>
                  </a:cubicBezTo>
                  <a:cubicBezTo>
                    <a:pt x="9641" y="12176"/>
                    <a:pt x="12443" y="10641"/>
                    <a:pt x="15211" y="9040"/>
                  </a:cubicBezTo>
                  <a:cubicBezTo>
                    <a:pt x="15578" y="8840"/>
                    <a:pt x="16012" y="8673"/>
                    <a:pt x="16179" y="8206"/>
                  </a:cubicBezTo>
                  <a:cubicBezTo>
                    <a:pt x="16245" y="7873"/>
                    <a:pt x="16112" y="7539"/>
                    <a:pt x="15945" y="7239"/>
                  </a:cubicBezTo>
                  <a:cubicBezTo>
                    <a:pt x="15044" y="5705"/>
                    <a:pt x="14177" y="4137"/>
                    <a:pt x="13277" y="2602"/>
                  </a:cubicBezTo>
                  <a:cubicBezTo>
                    <a:pt x="13143" y="2369"/>
                    <a:pt x="13010" y="2102"/>
                    <a:pt x="12676" y="2035"/>
                  </a:cubicBezTo>
                  <a:cubicBezTo>
                    <a:pt x="8640" y="4304"/>
                    <a:pt x="4604" y="6605"/>
                    <a:pt x="534" y="8840"/>
                  </a:cubicBezTo>
                  <a:cubicBezTo>
                    <a:pt x="0" y="9140"/>
                    <a:pt x="367" y="9374"/>
                    <a:pt x="434" y="9674"/>
                  </a:cubicBezTo>
                  <a:cubicBezTo>
                    <a:pt x="401" y="10208"/>
                    <a:pt x="701" y="10675"/>
                    <a:pt x="968" y="11142"/>
                  </a:cubicBezTo>
                  <a:cubicBezTo>
                    <a:pt x="4737" y="17847"/>
                    <a:pt x="8540" y="24551"/>
                    <a:pt x="12309" y="31256"/>
                  </a:cubicBezTo>
                  <a:cubicBezTo>
                    <a:pt x="12776" y="32090"/>
                    <a:pt x="13143" y="33024"/>
                    <a:pt x="13844" y="33691"/>
                  </a:cubicBezTo>
                  <a:cubicBezTo>
                    <a:pt x="14003" y="33767"/>
                    <a:pt x="14153" y="33798"/>
                    <a:pt x="14294" y="33798"/>
                  </a:cubicBezTo>
                  <a:cubicBezTo>
                    <a:pt x="14713" y="33798"/>
                    <a:pt x="15062" y="33524"/>
                    <a:pt x="15411" y="33324"/>
                  </a:cubicBezTo>
                  <a:cubicBezTo>
                    <a:pt x="19948" y="30756"/>
                    <a:pt x="24518" y="28221"/>
                    <a:pt x="29054" y="25652"/>
                  </a:cubicBezTo>
                  <a:cubicBezTo>
                    <a:pt x="29421" y="25452"/>
                    <a:pt x="29788" y="25252"/>
                    <a:pt x="29955" y="24852"/>
                  </a:cubicBezTo>
                  <a:cubicBezTo>
                    <a:pt x="30189" y="24351"/>
                    <a:pt x="29955" y="23918"/>
                    <a:pt x="29722" y="23451"/>
                  </a:cubicBezTo>
                  <a:cubicBezTo>
                    <a:pt x="28087" y="20482"/>
                    <a:pt x="26386" y="17546"/>
                    <a:pt x="24718" y="14611"/>
                  </a:cubicBezTo>
                  <a:cubicBezTo>
                    <a:pt x="22083" y="9874"/>
                    <a:pt x="19348" y="5204"/>
                    <a:pt x="16779" y="467"/>
                  </a:cubicBezTo>
                  <a:cubicBezTo>
                    <a:pt x="16679" y="267"/>
                    <a:pt x="16579" y="67"/>
                    <a:pt x="16345" y="0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23;p124">
              <a:extLst>
                <a:ext uri="{FF2B5EF4-FFF2-40B4-BE49-F238E27FC236}">
                  <a16:creationId xmlns:a16="http://schemas.microsoft.com/office/drawing/2014/main" id="{BBD31D1E-80DF-BD82-10E8-7E296EC4515D}"/>
                </a:ext>
              </a:extLst>
            </p:cNvPr>
            <p:cNvSpPr/>
            <p:nvPr/>
          </p:nvSpPr>
          <p:spPr>
            <a:xfrm>
              <a:off x="9143997" y="722006"/>
              <a:ext cx="2210734" cy="1957813"/>
            </a:xfrm>
            <a:custGeom>
              <a:avLst/>
              <a:gdLst/>
              <a:ahLst/>
              <a:cxnLst/>
              <a:rect l="l" t="t" r="r" b="b"/>
              <a:pathLst>
                <a:path w="52471" h="46468" extrusionOk="0">
                  <a:moveTo>
                    <a:pt x="37844" y="1"/>
                  </a:moveTo>
                  <a:cubicBezTo>
                    <a:pt x="37619" y="1"/>
                    <a:pt x="37363" y="105"/>
                    <a:pt x="37060" y="320"/>
                  </a:cubicBezTo>
                  <a:cubicBezTo>
                    <a:pt x="37960" y="1921"/>
                    <a:pt x="38828" y="3522"/>
                    <a:pt x="39728" y="5124"/>
                  </a:cubicBezTo>
                  <a:cubicBezTo>
                    <a:pt x="43298" y="11528"/>
                    <a:pt x="46934" y="17933"/>
                    <a:pt x="50536" y="24337"/>
                  </a:cubicBezTo>
                  <a:cubicBezTo>
                    <a:pt x="50603" y="25105"/>
                    <a:pt x="49969" y="25305"/>
                    <a:pt x="49469" y="25572"/>
                  </a:cubicBezTo>
                  <a:cubicBezTo>
                    <a:pt x="45032" y="28140"/>
                    <a:pt x="40529" y="30642"/>
                    <a:pt x="36092" y="33144"/>
                  </a:cubicBezTo>
                  <a:cubicBezTo>
                    <a:pt x="35259" y="33644"/>
                    <a:pt x="34691" y="34244"/>
                    <a:pt x="34458" y="35178"/>
                  </a:cubicBezTo>
                  <a:cubicBezTo>
                    <a:pt x="34288" y="35971"/>
                    <a:pt x="33469" y="36572"/>
                    <a:pt x="32654" y="36572"/>
                  </a:cubicBezTo>
                  <a:cubicBezTo>
                    <a:pt x="32509" y="36572"/>
                    <a:pt x="32364" y="36553"/>
                    <a:pt x="32223" y="36513"/>
                  </a:cubicBezTo>
                  <a:cubicBezTo>
                    <a:pt x="31905" y="36433"/>
                    <a:pt x="31598" y="36395"/>
                    <a:pt x="31299" y="36395"/>
                  </a:cubicBezTo>
                  <a:cubicBezTo>
                    <a:pt x="30598" y="36395"/>
                    <a:pt x="29943" y="36605"/>
                    <a:pt x="29288" y="36980"/>
                  </a:cubicBezTo>
                  <a:cubicBezTo>
                    <a:pt x="26352" y="38648"/>
                    <a:pt x="23450" y="40282"/>
                    <a:pt x="20515" y="41950"/>
                  </a:cubicBezTo>
                  <a:cubicBezTo>
                    <a:pt x="18947" y="42817"/>
                    <a:pt x="17412" y="43751"/>
                    <a:pt x="15811" y="44585"/>
                  </a:cubicBezTo>
                  <a:cubicBezTo>
                    <a:pt x="15547" y="44717"/>
                    <a:pt x="15284" y="44870"/>
                    <a:pt x="15026" y="44870"/>
                  </a:cubicBezTo>
                  <a:cubicBezTo>
                    <a:pt x="14827" y="44870"/>
                    <a:pt x="14632" y="44780"/>
                    <a:pt x="14444" y="44518"/>
                  </a:cubicBezTo>
                  <a:cubicBezTo>
                    <a:pt x="12843" y="41716"/>
                    <a:pt x="11275" y="38914"/>
                    <a:pt x="9674" y="36112"/>
                  </a:cubicBezTo>
                  <a:cubicBezTo>
                    <a:pt x="6772" y="30942"/>
                    <a:pt x="3836" y="25805"/>
                    <a:pt x="934" y="20668"/>
                  </a:cubicBezTo>
                  <a:cubicBezTo>
                    <a:pt x="0" y="21135"/>
                    <a:pt x="33" y="21735"/>
                    <a:pt x="534" y="22603"/>
                  </a:cubicBezTo>
                  <a:cubicBezTo>
                    <a:pt x="3202" y="27273"/>
                    <a:pt x="5838" y="31976"/>
                    <a:pt x="8506" y="36680"/>
                  </a:cubicBezTo>
                  <a:cubicBezTo>
                    <a:pt x="10207" y="39682"/>
                    <a:pt x="11942" y="42684"/>
                    <a:pt x="13610" y="45686"/>
                  </a:cubicBezTo>
                  <a:cubicBezTo>
                    <a:pt x="13881" y="46207"/>
                    <a:pt x="14139" y="46468"/>
                    <a:pt x="14498" y="46468"/>
                  </a:cubicBezTo>
                  <a:cubicBezTo>
                    <a:pt x="14713" y="46468"/>
                    <a:pt x="14965" y="46374"/>
                    <a:pt x="15278" y="46186"/>
                  </a:cubicBezTo>
                  <a:cubicBezTo>
                    <a:pt x="17279" y="44985"/>
                    <a:pt x="19314" y="43918"/>
                    <a:pt x="21349" y="42751"/>
                  </a:cubicBezTo>
                  <a:cubicBezTo>
                    <a:pt x="24151" y="41183"/>
                    <a:pt x="26919" y="39615"/>
                    <a:pt x="29688" y="38047"/>
                  </a:cubicBezTo>
                  <a:cubicBezTo>
                    <a:pt x="29883" y="37933"/>
                    <a:pt x="30047" y="37851"/>
                    <a:pt x="30202" y="37851"/>
                  </a:cubicBezTo>
                  <a:cubicBezTo>
                    <a:pt x="30365" y="37851"/>
                    <a:pt x="30518" y="37941"/>
                    <a:pt x="30689" y="38181"/>
                  </a:cubicBezTo>
                  <a:cubicBezTo>
                    <a:pt x="31037" y="38616"/>
                    <a:pt x="31669" y="38838"/>
                    <a:pt x="32280" y="38838"/>
                  </a:cubicBezTo>
                  <a:cubicBezTo>
                    <a:pt x="32605" y="38838"/>
                    <a:pt x="32924" y="38775"/>
                    <a:pt x="33190" y="38648"/>
                  </a:cubicBezTo>
                  <a:cubicBezTo>
                    <a:pt x="34024" y="38214"/>
                    <a:pt x="34792" y="37714"/>
                    <a:pt x="35625" y="37247"/>
                  </a:cubicBezTo>
                  <a:cubicBezTo>
                    <a:pt x="36426" y="36813"/>
                    <a:pt x="36793" y="36079"/>
                    <a:pt x="36626" y="35212"/>
                  </a:cubicBezTo>
                  <a:cubicBezTo>
                    <a:pt x="36493" y="34311"/>
                    <a:pt x="36893" y="33978"/>
                    <a:pt x="37560" y="33577"/>
                  </a:cubicBezTo>
                  <a:cubicBezTo>
                    <a:pt x="42197" y="31009"/>
                    <a:pt x="46800" y="28440"/>
                    <a:pt x="51370" y="25838"/>
                  </a:cubicBezTo>
                  <a:cubicBezTo>
                    <a:pt x="52437" y="25238"/>
                    <a:pt x="52471" y="25138"/>
                    <a:pt x="51904" y="24104"/>
                  </a:cubicBezTo>
                  <a:cubicBezTo>
                    <a:pt x="47534" y="16365"/>
                    <a:pt x="43131" y="8593"/>
                    <a:pt x="38794" y="821"/>
                  </a:cubicBezTo>
                  <a:cubicBezTo>
                    <a:pt x="38504" y="282"/>
                    <a:pt x="38214" y="1"/>
                    <a:pt x="37844" y="1"/>
                  </a:cubicBezTo>
                  <a:close/>
                </a:path>
              </a:pathLst>
            </a:custGeom>
            <a:solidFill>
              <a:srgbClr val="634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24;p124">
              <a:extLst>
                <a:ext uri="{FF2B5EF4-FFF2-40B4-BE49-F238E27FC236}">
                  <a16:creationId xmlns:a16="http://schemas.microsoft.com/office/drawing/2014/main" id="{9844CE07-B99E-5CF7-D50B-0A2D26D94BCC}"/>
                </a:ext>
              </a:extLst>
            </p:cNvPr>
            <p:cNvSpPr/>
            <p:nvPr/>
          </p:nvSpPr>
          <p:spPr>
            <a:xfrm>
              <a:off x="9853719" y="1173961"/>
              <a:ext cx="699821" cy="1070797"/>
            </a:xfrm>
            <a:custGeom>
              <a:avLst/>
              <a:gdLst/>
              <a:ahLst/>
              <a:cxnLst/>
              <a:rect l="l" t="t" r="r" b="b"/>
              <a:pathLst>
                <a:path w="16610" h="25415" extrusionOk="0">
                  <a:moveTo>
                    <a:pt x="889" y="1"/>
                  </a:moveTo>
                  <a:cubicBezTo>
                    <a:pt x="584" y="1"/>
                    <a:pt x="284" y="67"/>
                    <a:pt x="0" y="267"/>
                  </a:cubicBezTo>
                  <a:cubicBezTo>
                    <a:pt x="134" y="901"/>
                    <a:pt x="401" y="1502"/>
                    <a:pt x="734" y="2069"/>
                  </a:cubicBezTo>
                  <a:cubicBezTo>
                    <a:pt x="2702" y="5471"/>
                    <a:pt x="4737" y="8840"/>
                    <a:pt x="6605" y="12309"/>
                  </a:cubicBezTo>
                  <a:cubicBezTo>
                    <a:pt x="8740" y="16246"/>
                    <a:pt x="11008" y="20115"/>
                    <a:pt x="13210" y="24018"/>
                  </a:cubicBezTo>
                  <a:cubicBezTo>
                    <a:pt x="13410" y="24385"/>
                    <a:pt x="13543" y="24685"/>
                    <a:pt x="13443" y="25085"/>
                  </a:cubicBezTo>
                  <a:cubicBezTo>
                    <a:pt x="13498" y="25140"/>
                    <a:pt x="13575" y="25194"/>
                    <a:pt x="13637" y="25194"/>
                  </a:cubicBezTo>
                  <a:cubicBezTo>
                    <a:pt x="13651" y="25194"/>
                    <a:pt x="13665" y="25191"/>
                    <a:pt x="13677" y="25185"/>
                  </a:cubicBezTo>
                  <a:cubicBezTo>
                    <a:pt x="14066" y="25099"/>
                    <a:pt x="14443" y="25043"/>
                    <a:pt x="14812" y="25043"/>
                  </a:cubicBezTo>
                  <a:cubicBezTo>
                    <a:pt x="15298" y="25043"/>
                    <a:pt x="15772" y="25139"/>
                    <a:pt x="16245" y="25385"/>
                  </a:cubicBezTo>
                  <a:cubicBezTo>
                    <a:pt x="16282" y="25398"/>
                    <a:pt x="16345" y="25414"/>
                    <a:pt x="16406" y="25414"/>
                  </a:cubicBezTo>
                  <a:cubicBezTo>
                    <a:pt x="16511" y="25414"/>
                    <a:pt x="16609" y="25364"/>
                    <a:pt x="16546" y="25152"/>
                  </a:cubicBezTo>
                  <a:cubicBezTo>
                    <a:pt x="16345" y="24852"/>
                    <a:pt x="16145" y="24518"/>
                    <a:pt x="15978" y="24218"/>
                  </a:cubicBezTo>
                  <a:cubicBezTo>
                    <a:pt x="14144" y="21016"/>
                    <a:pt x="12309" y="17847"/>
                    <a:pt x="10541" y="14611"/>
                  </a:cubicBezTo>
                  <a:cubicBezTo>
                    <a:pt x="9207" y="12176"/>
                    <a:pt x="7806" y="9774"/>
                    <a:pt x="6472" y="7339"/>
                  </a:cubicBezTo>
                  <a:cubicBezTo>
                    <a:pt x="5204" y="5104"/>
                    <a:pt x="3903" y="2903"/>
                    <a:pt x="2736" y="601"/>
                  </a:cubicBezTo>
                  <a:cubicBezTo>
                    <a:pt x="2514" y="435"/>
                    <a:pt x="2362" y="85"/>
                    <a:pt x="2030" y="85"/>
                  </a:cubicBezTo>
                  <a:cubicBezTo>
                    <a:pt x="1962" y="85"/>
                    <a:pt x="1887" y="100"/>
                    <a:pt x="1802" y="134"/>
                  </a:cubicBezTo>
                  <a:cubicBezTo>
                    <a:pt x="1501" y="67"/>
                    <a:pt x="1193" y="1"/>
                    <a:pt x="8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5;p124">
              <a:extLst>
                <a:ext uri="{FF2B5EF4-FFF2-40B4-BE49-F238E27FC236}">
                  <a16:creationId xmlns:a16="http://schemas.microsoft.com/office/drawing/2014/main" id="{E3B330DE-6D0E-E86B-49AF-C5FD2E99C082}"/>
                </a:ext>
              </a:extLst>
            </p:cNvPr>
            <p:cNvSpPr/>
            <p:nvPr/>
          </p:nvSpPr>
          <p:spPr>
            <a:xfrm>
              <a:off x="9929600" y="1161322"/>
              <a:ext cx="39394" cy="38256"/>
            </a:xfrm>
            <a:custGeom>
              <a:avLst/>
              <a:gdLst/>
              <a:ahLst/>
              <a:cxnLst/>
              <a:rect l="l" t="t" r="r" b="b"/>
              <a:pathLst>
                <a:path w="935" h="908" extrusionOk="0">
                  <a:moveTo>
                    <a:pt x="801" y="0"/>
                  </a:moveTo>
                  <a:cubicBezTo>
                    <a:pt x="534" y="134"/>
                    <a:pt x="167" y="100"/>
                    <a:pt x="1" y="434"/>
                  </a:cubicBezTo>
                  <a:cubicBezTo>
                    <a:pt x="311" y="527"/>
                    <a:pt x="477" y="908"/>
                    <a:pt x="846" y="908"/>
                  </a:cubicBezTo>
                  <a:cubicBezTo>
                    <a:pt x="875" y="908"/>
                    <a:pt x="904" y="906"/>
                    <a:pt x="935" y="901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26;p124">
              <a:extLst>
                <a:ext uri="{FF2B5EF4-FFF2-40B4-BE49-F238E27FC236}">
                  <a16:creationId xmlns:a16="http://schemas.microsoft.com/office/drawing/2014/main" id="{35608EDD-C555-04BB-1A00-6B73567D4FC0}"/>
                </a:ext>
              </a:extLst>
            </p:cNvPr>
            <p:cNvSpPr/>
            <p:nvPr/>
          </p:nvSpPr>
          <p:spPr>
            <a:xfrm>
              <a:off x="9751126" y="1747385"/>
              <a:ext cx="1547400" cy="880190"/>
            </a:xfrm>
            <a:custGeom>
              <a:avLst/>
              <a:gdLst/>
              <a:ahLst/>
              <a:cxnLst/>
              <a:rect l="l" t="t" r="r" b="b"/>
              <a:pathLst>
                <a:path w="36727" h="20891" extrusionOk="0">
                  <a:moveTo>
                    <a:pt x="36126" y="0"/>
                  </a:moveTo>
                  <a:cubicBezTo>
                    <a:pt x="35893" y="167"/>
                    <a:pt x="35659" y="334"/>
                    <a:pt x="35426" y="467"/>
                  </a:cubicBezTo>
                  <a:cubicBezTo>
                    <a:pt x="30522" y="3269"/>
                    <a:pt x="25619" y="6071"/>
                    <a:pt x="20648" y="8807"/>
                  </a:cubicBezTo>
                  <a:cubicBezTo>
                    <a:pt x="19514" y="9440"/>
                    <a:pt x="18914" y="10241"/>
                    <a:pt x="18981" y="11542"/>
                  </a:cubicBezTo>
                  <a:cubicBezTo>
                    <a:pt x="18981" y="11575"/>
                    <a:pt x="18981" y="11609"/>
                    <a:pt x="18947" y="11642"/>
                  </a:cubicBezTo>
                  <a:lnTo>
                    <a:pt x="18880" y="11642"/>
                  </a:lnTo>
                  <a:cubicBezTo>
                    <a:pt x="18371" y="11256"/>
                    <a:pt x="17853" y="11082"/>
                    <a:pt x="17325" y="11082"/>
                  </a:cubicBezTo>
                  <a:cubicBezTo>
                    <a:pt x="16850" y="11082"/>
                    <a:pt x="16368" y="11222"/>
                    <a:pt x="15878" y="11475"/>
                  </a:cubicBezTo>
                  <a:cubicBezTo>
                    <a:pt x="15812" y="11542"/>
                    <a:pt x="15745" y="11609"/>
                    <a:pt x="15645" y="11642"/>
                  </a:cubicBezTo>
                  <a:cubicBezTo>
                    <a:pt x="10708" y="14444"/>
                    <a:pt x="5738" y="17246"/>
                    <a:pt x="768" y="20048"/>
                  </a:cubicBezTo>
                  <a:cubicBezTo>
                    <a:pt x="606" y="20140"/>
                    <a:pt x="444" y="20281"/>
                    <a:pt x="260" y="20281"/>
                  </a:cubicBezTo>
                  <a:cubicBezTo>
                    <a:pt x="179" y="20281"/>
                    <a:pt x="93" y="20253"/>
                    <a:pt x="0" y="20181"/>
                  </a:cubicBezTo>
                  <a:lnTo>
                    <a:pt x="0" y="20181"/>
                  </a:lnTo>
                  <a:cubicBezTo>
                    <a:pt x="159" y="20677"/>
                    <a:pt x="353" y="20890"/>
                    <a:pt x="645" y="20890"/>
                  </a:cubicBezTo>
                  <a:cubicBezTo>
                    <a:pt x="845" y="20890"/>
                    <a:pt x="1090" y="20791"/>
                    <a:pt x="1401" y="20615"/>
                  </a:cubicBezTo>
                  <a:cubicBezTo>
                    <a:pt x="6071" y="17947"/>
                    <a:pt x="10741" y="15345"/>
                    <a:pt x="15445" y="12676"/>
                  </a:cubicBezTo>
                  <a:cubicBezTo>
                    <a:pt x="15867" y="12426"/>
                    <a:pt x="16301" y="12298"/>
                    <a:pt x="16746" y="12298"/>
                  </a:cubicBezTo>
                  <a:cubicBezTo>
                    <a:pt x="17073" y="12298"/>
                    <a:pt x="17407" y="12368"/>
                    <a:pt x="17746" y="12509"/>
                  </a:cubicBezTo>
                  <a:cubicBezTo>
                    <a:pt x="17881" y="12559"/>
                    <a:pt x="18029" y="12582"/>
                    <a:pt x="18185" y="12582"/>
                  </a:cubicBezTo>
                  <a:cubicBezTo>
                    <a:pt x="19073" y="12582"/>
                    <a:pt x="20201" y="11831"/>
                    <a:pt x="20315" y="11008"/>
                  </a:cubicBezTo>
                  <a:cubicBezTo>
                    <a:pt x="20448" y="10174"/>
                    <a:pt x="20882" y="9607"/>
                    <a:pt x="21616" y="9207"/>
                  </a:cubicBezTo>
                  <a:cubicBezTo>
                    <a:pt x="26319" y="6572"/>
                    <a:pt x="31022" y="3870"/>
                    <a:pt x="35726" y="1235"/>
                  </a:cubicBezTo>
                  <a:cubicBezTo>
                    <a:pt x="36293" y="934"/>
                    <a:pt x="36727" y="634"/>
                    <a:pt x="36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27;p124">
              <a:extLst>
                <a:ext uri="{FF2B5EF4-FFF2-40B4-BE49-F238E27FC236}">
                  <a16:creationId xmlns:a16="http://schemas.microsoft.com/office/drawing/2014/main" id="{DA64AB71-AA75-A0B1-0E6B-9B702C1EA768}"/>
                </a:ext>
              </a:extLst>
            </p:cNvPr>
            <p:cNvSpPr/>
            <p:nvPr/>
          </p:nvSpPr>
          <p:spPr>
            <a:xfrm>
              <a:off x="9326684" y="1387152"/>
              <a:ext cx="431521" cy="255197"/>
            </a:xfrm>
            <a:custGeom>
              <a:avLst/>
              <a:gdLst/>
              <a:ahLst/>
              <a:cxnLst/>
              <a:rect l="l" t="t" r="r" b="b"/>
              <a:pathLst>
                <a:path w="10242" h="6057" extrusionOk="0">
                  <a:moveTo>
                    <a:pt x="9377" y="0"/>
                  </a:moveTo>
                  <a:cubicBezTo>
                    <a:pt x="9226" y="0"/>
                    <a:pt x="9094" y="84"/>
                    <a:pt x="8974" y="144"/>
                  </a:cubicBezTo>
                  <a:cubicBezTo>
                    <a:pt x="6138" y="1745"/>
                    <a:pt x="3336" y="3313"/>
                    <a:pt x="534" y="4914"/>
                  </a:cubicBezTo>
                  <a:cubicBezTo>
                    <a:pt x="201" y="5115"/>
                    <a:pt x="0" y="5281"/>
                    <a:pt x="234" y="5715"/>
                  </a:cubicBezTo>
                  <a:cubicBezTo>
                    <a:pt x="367" y="5961"/>
                    <a:pt x="499" y="6057"/>
                    <a:pt x="656" y="6057"/>
                  </a:cubicBezTo>
                  <a:cubicBezTo>
                    <a:pt x="776" y="6057"/>
                    <a:pt x="909" y="6002"/>
                    <a:pt x="1068" y="5915"/>
                  </a:cubicBezTo>
                  <a:cubicBezTo>
                    <a:pt x="3903" y="4314"/>
                    <a:pt x="6739" y="2713"/>
                    <a:pt x="9607" y="1145"/>
                  </a:cubicBezTo>
                  <a:cubicBezTo>
                    <a:pt x="10241" y="778"/>
                    <a:pt x="9908" y="445"/>
                    <a:pt x="9707" y="144"/>
                  </a:cubicBezTo>
                  <a:cubicBezTo>
                    <a:pt x="9587" y="38"/>
                    <a:pt x="9478" y="0"/>
                    <a:pt x="9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28;p124">
              <a:extLst>
                <a:ext uri="{FF2B5EF4-FFF2-40B4-BE49-F238E27FC236}">
                  <a16:creationId xmlns:a16="http://schemas.microsoft.com/office/drawing/2014/main" id="{C2978D82-27E3-361B-664B-B2C4D5D05A8D}"/>
                </a:ext>
              </a:extLst>
            </p:cNvPr>
            <p:cNvSpPr/>
            <p:nvPr/>
          </p:nvSpPr>
          <p:spPr>
            <a:xfrm>
              <a:off x="9758162" y="2067255"/>
              <a:ext cx="572033" cy="327496"/>
            </a:xfrm>
            <a:custGeom>
              <a:avLst/>
              <a:gdLst/>
              <a:ahLst/>
              <a:cxnLst/>
              <a:rect l="l" t="t" r="r" b="b"/>
              <a:pathLst>
                <a:path w="13577" h="7773" extrusionOk="0">
                  <a:moveTo>
                    <a:pt x="13176" y="1"/>
                  </a:moveTo>
                  <a:cubicBezTo>
                    <a:pt x="12903" y="1"/>
                    <a:pt x="12673" y="165"/>
                    <a:pt x="12442" y="281"/>
                  </a:cubicBezTo>
                  <a:cubicBezTo>
                    <a:pt x="8540" y="2482"/>
                    <a:pt x="4603" y="4717"/>
                    <a:pt x="701" y="6919"/>
                  </a:cubicBezTo>
                  <a:cubicBezTo>
                    <a:pt x="500" y="7052"/>
                    <a:pt x="0" y="7119"/>
                    <a:pt x="234" y="7553"/>
                  </a:cubicBezTo>
                  <a:cubicBezTo>
                    <a:pt x="327" y="7715"/>
                    <a:pt x="420" y="7773"/>
                    <a:pt x="511" y="7773"/>
                  </a:cubicBezTo>
                  <a:cubicBezTo>
                    <a:pt x="683" y="7773"/>
                    <a:pt x="849" y="7573"/>
                    <a:pt x="1001" y="7486"/>
                  </a:cubicBezTo>
                  <a:cubicBezTo>
                    <a:pt x="3302" y="6218"/>
                    <a:pt x="5604" y="4917"/>
                    <a:pt x="7906" y="3616"/>
                  </a:cubicBezTo>
                  <a:cubicBezTo>
                    <a:pt x="9574" y="2682"/>
                    <a:pt x="11241" y="1715"/>
                    <a:pt x="12909" y="781"/>
                  </a:cubicBezTo>
                  <a:cubicBezTo>
                    <a:pt x="13210" y="614"/>
                    <a:pt x="13576" y="514"/>
                    <a:pt x="13310" y="14"/>
                  </a:cubicBezTo>
                  <a:cubicBezTo>
                    <a:pt x="13264" y="5"/>
                    <a:pt x="13220" y="1"/>
                    <a:pt x="13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29;p124">
              <a:extLst>
                <a:ext uri="{FF2B5EF4-FFF2-40B4-BE49-F238E27FC236}">
                  <a16:creationId xmlns:a16="http://schemas.microsoft.com/office/drawing/2014/main" id="{3DDF0598-52C3-0BE5-07CA-26B37EE88DF1}"/>
                </a:ext>
              </a:extLst>
            </p:cNvPr>
            <p:cNvSpPr/>
            <p:nvPr/>
          </p:nvSpPr>
          <p:spPr>
            <a:xfrm>
              <a:off x="9721591" y="1990447"/>
              <a:ext cx="566429" cy="327538"/>
            </a:xfrm>
            <a:custGeom>
              <a:avLst/>
              <a:gdLst/>
              <a:ahLst/>
              <a:cxnLst/>
              <a:rect l="l" t="t" r="r" b="b"/>
              <a:pathLst>
                <a:path w="13444" h="7774" extrusionOk="0">
                  <a:moveTo>
                    <a:pt x="12951" y="1"/>
                  </a:moveTo>
                  <a:cubicBezTo>
                    <a:pt x="12789" y="1"/>
                    <a:pt x="12642" y="169"/>
                    <a:pt x="12510" y="236"/>
                  </a:cubicBezTo>
                  <a:cubicBezTo>
                    <a:pt x="9374" y="2004"/>
                    <a:pt x="6205" y="3738"/>
                    <a:pt x="3103" y="5506"/>
                  </a:cubicBezTo>
                  <a:cubicBezTo>
                    <a:pt x="2102" y="6040"/>
                    <a:pt x="1168" y="6607"/>
                    <a:pt x="134" y="7207"/>
                  </a:cubicBezTo>
                  <a:cubicBezTo>
                    <a:pt x="34" y="7307"/>
                    <a:pt x="1" y="7474"/>
                    <a:pt x="134" y="7641"/>
                  </a:cubicBezTo>
                  <a:cubicBezTo>
                    <a:pt x="191" y="7740"/>
                    <a:pt x="260" y="7773"/>
                    <a:pt x="333" y="7773"/>
                  </a:cubicBezTo>
                  <a:cubicBezTo>
                    <a:pt x="432" y="7773"/>
                    <a:pt x="539" y="7713"/>
                    <a:pt x="635" y="7674"/>
                  </a:cubicBezTo>
                  <a:cubicBezTo>
                    <a:pt x="1202" y="7341"/>
                    <a:pt x="1769" y="7041"/>
                    <a:pt x="2336" y="6707"/>
                  </a:cubicBezTo>
                  <a:cubicBezTo>
                    <a:pt x="5838" y="4739"/>
                    <a:pt x="9341" y="2771"/>
                    <a:pt x="12843" y="769"/>
                  </a:cubicBezTo>
                  <a:cubicBezTo>
                    <a:pt x="13043" y="669"/>
                    <a:pt x="13444" y="569"/>
                    <a:pt x="13210" y="169"/>
                  </a:cubicBezTo>
                  <a:cubicBezTo>
                    <a:pt x="13120" y="45"/>
                    <a:pt x="13034" y="1"/>
                    <a:pt x="129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30;p124">
              <a:extLst>
                <a:ext uri="{FF2B5EF4-FFF2-40B4-BE49-F238E27FC236}">
                  <a16:creationId xmlns:a16="http://schemas.microsoft.com/office/drawing/2014/main" id="{AF03F98E-31E5-B44A-ED1A-41C87D028125}"/>
                </a:ext>
              </a:extLst>
            </p:cNvPr>
            <p:cNvSpPr/>
            <p:nvPr/>
          </p:nvSpPr>
          <p:spPr>
            <a:xfrm>
              <a:off x="9804508" y="2140860"/>
              <a:ext cx="570643" cy="327201"/>
            </a:xfrm>
            <a:custGeom>
              <a:avLst/>
              <a:gdLst/>
              <a:ahLst/>
              <a:cxnLst/>
              <a:rect l="l" t="t" r="r" b="b"/>
              <a:pathLst>
                <a:path w="13544" h="7766" extrusionOk="0">
                  <a:moveTo>
                    <a:pt x="13017" y="0"/>
                  </a:moveTo>
                  <a:cubicBezTo>
                    <a:pt x="12834" y="0"/>
                    <a:pt x="12688" y="196"/>
                    <a:pt x="12543" y="268"/>
                  </a:cubicBezTo>
                  <a:cubicBezTo>
                    <a:pt x="8607" y="2470"/>
                    <a:pt x="4671" y="4671"/>
                    <a:pt x="768" y="6906"/>
                  </a:cubicBezTo>
                  <a:cubicBezTo>
                    <a:pt x="501" y="7040"/>
                    <a:pt x="1" y="7173"/>
                    <a:pt x="234" y="7607"/>
                  </a:cubicBezTo>
                  <a:cubicBezTo>
                    <a:pt x="308" y="7723"/>
                    <a:pt x="392" y="7765"/>
                    <a:pt x="479" y="7765"/>
                  </a:cubicBezTo>
                  <a:cubicBezTo>
                    <a:pt x="669" y="7765"/>
                    <a:pt x="875" y="7565"/>
                    <a:pt x="1035" y="7473"/>
                  </a:cubicBezTo>
                  <a:cubicBezTo>
                    <a:pt x="3403" y="6139"/>
                    <a:pt x="5772" y="4838"/>
                    <a:pt x="8107" y="3504"/>
                  </a:cubicBezTo>
                  <a:cubicBezTo>
                    <a:pt x="9674" y="2603"/>
                    <a:pt x="11276" y="1736"/>
                    <a:pt x="12810" y="835"/>
                  </a:cubicBezTo>
                  <a:cubicBezTo>
                    <a:pt x="13077" y="702"/>
                    <a:pt x="13544" y="635"/>
                    <a:pt x="13244" y="101"/>
                  </a:cubicBezTo>
                  <a:cubicBezTo>
                    <a:pt x="13161" y="28"/>
                    <a:pt x="13086" y="0"/>
                    <a:pt x="13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31;p124">
              <a:extLst>
                <a:ext uri="{FF2B5EF4-FFF2-40B4-BE49-F238E27FC236}">
                  <a16:creationId xmlns:a16="http://schemas.microsoft.com/office/drawing/2014/main" id="{C3AAB033-7939-BD24-C2A8-DD98B3F42B1B}"/>
                </a:ext>
              </a:extLst>
            </p:cNvPr>
            <p:cNvSpPr/>
            <p:nvPr/>
          </p:nvSpPr>
          <p:spPr>
            <a:xfrm>
              <a:off x="9676636" y="1968749"/>
              <a:ext cx="493329" cy="271755"/>
            </a:xfrm>
            <a:custGeom>
              <a:avLst/>
              <a:gdLst/>
              <a:ahLst/>
              <a:cxnLst/>
              <a:rect l="l" t="t" r="r" b="b"/>
              <a:pathLst>
                <a:path w="11709" h="6450" extrusionOk="0">
                  <a:moveTo>
                    <a:pt x="10968" y="1"/>
                  </a:moveTo>
                  <a:cubicBezTo>
                    <a:pt x="10835" y="1"/>
                    <a:pt x="10703" y="15"/>
                    <a:pt x="10575" y="50"/>
                  </a:cubicBezTo>
                  <a:cubicBezTo>
                    <a:pt x="7272" y="1918"/>
                    <a:pt x="3970" y="3786"/>
                    <a:pt x="668" y="5654"/>
                  </a:cubicBezTo>
                  <a:cubicBezTo>
                    <a:pt x="434" y="5788"/>
                    <a:pt x="0" y="5888"/>
                    <a:pt x="234" y="6288"/>
                  </a:cubicBezTo>
                  <a:cubicBezTo>
                    <a:pt x="293" y="6406"/>
                    <a:pt x="373" y="6449"/>
                    <a:pt x="461" y="6449"/>
                  </a:cubicBezTo>
                  <a:cubicBezTo>
                    <a:pt x="621" y="6449"/>
                    <a:pt x="805" y="6307"/>
                    <a:pt x="934" y="6221"/>
                  </a:cubicBezTo>
                  <a:cubicBezTo>
                    <a:pt x="4537" y="4186"/>
                    <a:pt x="8140" y="2152"/>
                    <a:pt x="11709" y="117"/>
                  </a:cubicBezTo>
                  <a:cubicBezTo>
                    <a:pt x="11470" y="52"/>
                    <a:pt x="11217" y="1"/>
                    <a:pt x="10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32;p124">
              <a:extLst>
                <a:ext uri="{FF2B5EF4-FFF2-40B4-BE49-F238E27FC236}">
                  <a16:creationId xmlns:a16="http://schemas.microsoft.com/office/drawing/2014/main" id="{54542106-A909-75F6-2657-00774B1685BB}"/>
                </a:ext>
              </a:extLst>
            </p:cNvPr>
            <p:cNvSpPr/>
            <p:nvPr/>
          </p:nvSpPr>
          <p:spPr>
            <a:xfrm>
              <a:off x="9631639" y="1907615"/>
              <a:ext cx="438557" cy="259831"/>
            </a:xfrm>
            <a:custGeom>
              <a:avLst/>
              <a:gdLst/>
              <a:ahLst/>
              <a:cxnLst/>
              <a:rect l="l" t="t" r="r" b="b"/>
              <a:pathLst>
                <a:path w="10409" h="6167" extrusionOk="0">
                  <a:moveTo>
                    <a:pt x="10041" y="0"/>
                  </a:moveTo>
                  <a:cubicBezTo>
                    <a:pt x="8107" y="1101"/>
                    <a:pt x="6205" y="2202"/>
                    <a:pt x="4304" y="3302"/>
                  </a:cubicBezTo>
                  <a:cubicBezTo>
                    <a:pt x="3036" y="4003"/>
                    <a:pt x="1769" y="4737"/>
                    <a:pt x="501" y="5437"/>
                  </a:cubicBezTo>
                  <a:cubicBezTo>
                    <a:pt x="268" y="5571"/>
                    <a:pt x="1" y="5671"/>
                    <a:pt x="201" y="6004"/>
                  </a:cubicBezTo>
                  <a:cubicBezTo>
                    <a:pt x="273" y="6125"/>
                    <a:pt x="346" y="6167"/>
                    <a:pt x="419" y="6167"/>
                  </a:cubicBezTo>
                  <a:cubicBezTo>
                    <a:pt x="550" y="6167"/>
                    <a:pt x="686" y="6035"/>
                    <a:pt x="835" y="5971"/>
                  </a:cubicBezTo>
                  <a:cubicBezTo>
                    <a:pt x="1068" y="5838"/>
                    <a:pt x="1302" y="5704"/>
                    <a:pt x="1569" y="5571"/>
                  </a:cubicBezTo>
                  <a:lnTo>
                    <a:pt x="10408" y="634"/>
                  </a:lnTo>
                  <a:cubicBezTo>
                    <a:pt x="10275" y="434"/>
                    <a:pt x="10142" y="234"/>
                    <a:pt x="10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33;p124">
              <a:extLst>
                <a:ext uri="{FF2B5EF4-FFF2-40B4-BE49-F238E27FC236}">
                  <a16:creationId xmlns:a16="http://schemas.microsoft.com/office/drawing/2014/main" id="{D66D7942-604D-2E74-CE8E-423177D0A9A7}"/>
                </a:ext>
              </a:extLst>
            </p:cNvPr>
            <p:cNvSpPr/>
            <p:nvPr/>
          </p:nvSpPr>
          <p:spPr>
            <a:xfrm>
              <a:off x="9418027" y="1532341"/>
              <a:ext cx="437125" cy="258651"/>
            </a:xfrm>
            <a:custGeom>
              <a:avLst/>
              <a:gdLst/>
              <a:ahLst/>
              <a:cxnLst/>
              <a:rect l="l" t="t" r="r" b="b"/>
              <a:pathLst>
                <a:path w="10375" h="6139" extrusionOk="0">
                  <a:moveTo>
                    <a:pt x="10075" y="1"/>
                  </a:moveTo>
                  <a:cubicBezTo>
                    <a:pt x="6906" y="1769"/>
                    <a:pt x="3737" y="3570"/>
                    <a:pt x="601" y="5338"/>
                  </a:cubicBezTo>
                  <a:cubicBezTo>
                    <a:pt x="368" y="5471"/>
                    <a:pt x="1" y="5571"/>
                    <a:pt x="234" y="5938"/>
                  </a:cubicBezTo>
                  <a:cubicBezTo>
                    <a:pt x="321" y="6087"/>
                    <a:pt x="407" y="6139"/>
                    <a:pt x="494" y="6139"/>
                  </a:cubicBezTo>
                  <a:cubicBezTo>
                    <a:pt x="641" y="6139"/>
                    <a:pt x="788" y="5989"/>
                    <a:pt x="935" y="5905"/>
                  </a:cubicBezTo>
                  <a:cubicBezTo>
                    <a:pt x="4070" y="4104"/>
                    <a:pt x="7239" y="2336"/>
                    <a:pt x="10375" y="534"/>
                  </a:cubicBezTo>
                  <a:cubicBezTo>
                    <a:pt x="10275" y="368"/>
                    <a:pt x="10175" y="167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34;p124">
              <a:extLst>
                <a:ext uri="{FF2B5EF4-FFF2-40B4-BE49-F238E27FC236}">
                  <a16:creationId xmlns:a16="http://schemas.microsoft.com/office/drawing/2014/main" id="{DB8A7BE9-536F-A145-5C5B-1CE3E2DF7510}"/>
                </a:ext>
              </a:extLst>
            </p:cNvPr>
            <p:cNvSpPr/>
            <p:nvPr/>
          </p:nvSpPr>
          <p:spPr>
            <a:xfrm>
              <a:off x="9547331" y="1758634"/>
              <a:ext cx="437125" cy="255997"/>
            </a:xfrm>
            <a:custGeom>
              <a:avLst/>
              <a:gdLst/>
              <a:ahLst/>
              <a:cxnLst/>
              <a:rect l="l" t="t" r="r" b="b"/>
              <a:pathLst>
                <a:path w="10375" h="6076" extrusionOk="0">
                  <a:moveTo>
                    <a:pt x="10041" y="0"/>
                  </a:moveTo>
                  <a:cubicBezTo>
                    <a:pt x="6905" y="1768"/>
                    <a:pt x="3770" y="3536"/>
                    <a:pt x="634" y="5304"/>
                  </a:cubicBezTo>
                  <a:cubicBezTo>
                    <a:pt x="401" y="5437"/>
                    <a:pt x="1" y="5538"/>
                    <a:pt x="234" y="5904"/>
                  </a:cubicBezTo>
                  <a:cubicBezTo>
                    <a:pt x="310" y="6031"/>
                    <a:pt x="400" y="6076"/>
                    <a:pt x="495" y="6076"/>
                  </a:cubicBezTo>
                  <a:cubicBezTo>
                    <a:pt x="652" y="6076"/>
                    <a:pt x="823" y="5954"/>
                    <a:pt x="968" y="5871"/>
                  </a:cubicBezTo>
                  <a:cubicBezTo>
                    <a:pt x="4103" y="4070"/>
                    <a:pt x="7239" y="2335"/>
                    <a:pt x="10375" y="567"/>
                  </a:cubicBezTo>
                  <a:lnTo>
                    <a:pt x="10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35;p124">
              <a:extLst>
                <a:ext uri="{FF2B5EF4-FFF2-40B4-BE49-F238E27FC236}">
                  <a16:creationId xmlns:a16="http://schemas.microsoft.com/office/drawing/2014/main" id="{94513BC5-5AFD-56C0-641D-2F28642F96A7}"/>
                </a:ext>
              </a:extLst>
            </p:cNvPr>
            <p:cNvSpPr/>
            <p:nvPr/>
          </p:nvSpPr>
          <p:spPr>
            <a:xfrm>
              <a:off x="9460201" y="1606831"/>
              <a:ext cx="437125" cy="258314"/>
            </a:xfrm>
            <a:custGeom>
              <a:avLst/>
              <a:gdLst/>
              <a:ahLst/>
              <a:cxnLst/>
              <a:rect l="l" t="t" r="r" b="b"/>
              <a:pathLst>
                <a:path w="10375" h="6131" extrusionOk="0">
                  <a:moveTo>
                    <a:pt x="10041" y="1"/>
                  </a:moveTo>
                  <a:cubicBezTo>
                    <a:pt x="8807" y="701"/>
                    <a:pt x="7572" y="1402"/>
                    <a:pt x="6338" y="2102"/>
                  </a:cubicBezTo>
                  <a:cubicBezTo>
                    <a:pt x="4437" y="3170"/>
                    <a:pt x="2502" y="4270"/>
                    <a:pt x="601" y="5338"/>
                  </a:cubicBezTo>
                  <a:cubicBezTo>
                    <a:pt x="401" y="5471"/>
                    <a:pt x="0" y="5571"/>
                    <a:pt x="234" y="5938"/>
                  </a:cubicBezTo>
                  <a:cubicBezTo>
                    <a:pt x="317" y="6081"/>
                    <a:pt x="400" y="6130"/>
                    <a:pt x="484" y="6130"/>
                  </a:cubicBezTo>
                  <a:cubicBezTo>
                    <a:pt x="634" y="6130"/>
                    <a:pt x="784" y="5969"/>
                    <a:pt x="934" y="5905"/>
                  </a:cubicBezTo>
                  <a:cubicBezTo>
                    <a:pt x="1535" y="5571"/>
                    <a:pt x="2169" y="5238"/>
                    <a:pt x="2802" y="4871"/>
                  </a:cubicBezTo>
                  <a:cubicBezTo>
                    <a:pt x="5304" y="3436"/>
                    <a:pt x="7839" y="1969"/>
                    <a:pt x="10374" y="534"/>
                  </a:cubicBezTo>
                  <a:cubicBezTo>
                    <a:pt x="10241" y="334"/>
                    <a:pt x="10141" y="167"/>
                    <a:pt x="10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36;p124">
              <a:extLst>
                <a:ext uri="{FF2B5EF4-FFF2-40B4-BE49-F238E27FC236}">
                  <a16:creationId xmlns:a16="http://schemas.microsoft.com/office/drawing/2014/main" id="{3AA73142-9C05-8377-8BEF-B5194D58512E}"/>
                </a:ext>
              </a:extLst>
            </p:cNvPr>
            <p:cNvSpPr/>
            <p:nvPr/>
          </p:nvSpPr>
          <p:spPr>
            <a:xfrm>
              <a:off x="9506589" y="1681321"/>
              <a:ext cx="435692" cy="257219"/>
            </a:xfrm>
            <a:custGeom>
              <a:avLst/>
              <a:gdLst/>
              <a:ahLst/>
              <a:cxnLst/>
              <a:rect l="l" t="t" r="r" b="b"/>
              <a:pathLst>
                <a:path w="10341" h="6105" extrusionOk="0">
                  <a:moveTo>
                    <a:pt x="9941" y="1"/>
                  </a:moveTo>
                  <a:cubicBezTo>
                    <a:pt x="9807" y="67"/>
                    <a:pt x="9707" y="167"/>
                    <a:pt x="9574" y="234"/>
                  </a:cubicBezTo>
                  <a:cubicBezTo>
                    <a:pt x="6605" y="1935"/>
                    <a:pt x="3636" y="3603"/>
                    <a:pt x="701" y="5304"/>
                  </a:cubicBezTo>
                  <a:cubicBezTo>
                    <a:pt x="434" y="5438"/>
                    <a:pt x="0" y="5571"/>
                    <a:pt x="234" y="5938"/>
                  </a:cubicBezTo>
                  <a:cubicBezTo>
                    <a:pt x="312" y="6060"/>
                    <a:pt x="397" y="6105"/>
                    <a:pt x="486" y="6105"/>
                  </a:cubicBezTo>
                  <a:cubicBezTo>
                    <a:pt x="664" y="6105"/>
                    <a:pt x="856" y="5927"/>
                    <a:pt x="1034" y="5838"/>
                  </a:cubicBezTo>
                  <a:cubicBezTo>
                    <a:pt x="4136" y="4103"/>
                    <a:pt x="7239" y="2369"/>
                    <a:pt x="10341" y="634"/>
                  </a:cubicBezTo>
                  <a:lnTo>
                    <a:pt x="9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37;p124">
              <a:extLst>
                <a:ext uri="{FF2B5EF4-FFF2-40B4-BE49-F238E27FC236}">
                  <a16:creationId xmlns:a16="http://schemas.microsoft.com/office/drawing/2014/main" id="{7A3D6D8A-8B16-DB4A-0C9B-19DE5FABEA90}"/>
                </a:ext>
              </a:extLst>
            </p:cNvPr>
            <p:cNvSpPr/>
            <p:nvPr/>
          </p:nvSpPr>
          <p:spPr>
            <a:xfrm>
              <a:off x="9588074" y="1833124"/>
              <a:ext cx="437125" cy="259915"/>
            </a:xfrm>
            <a:custGeom>
              <a:avLst/>
              <a:gdLst/>
              <a:ahLst/>
              <a:cxnLst/>
              <a:rect l="l" t="t" r="r" b="b"/>
              <a:pathLst>
                <a:path w="10375" h="6169" extrusionOk="0">
                  <a:moveTo>
                    <a:pt x="10075" y="0"/>
                  </a:moveTo>
                  <a:cubicBezTo>
                    <a:pt x="9574" y="300"/>
                    <a:pt x="9107" y="567"/>
                    <a:pt x="8607" y="834"/>
                  </a:cubicBezTo>
                  <a:cubicBezTo>
                    <a:pt x="5972" y="2335"/>
                    <a:pt x="3337" y="3836"/>
                    <a:pt x="701" y="5337"/>
                  </a:cubicBezTo>
                  <a:cubicBezTo>
                    <a:pt x="468" y="5471"/>
                    <a:pt x="1" y="5537"/>
                    <a:pt x="234" y="5971"/>
                  </a:cubicBezTo>
                  <a:cubicBezTo>
                    <a:pt x="314" y="6117"/>
                    <a:pt x="399" y="6168"/>
                    <a:pt x="485" y="6168"/>
                  </a:cubicBezTo>
                  <a:cubicBezTo>
                    <a:pt x="615" y="6168"/>
                    <a:pt x="748" y="6051"/>
                    <a:pt x="868" y="5971"/>
                  </a:cubicBezTo>
                  <a:lnTo>
                    <a:pt x="10375" y="567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38;p124">
              <a:extLst>
                <a:ext uri="{FF2B5EF4-FFF2-40B4-BE49-F238E27FC236}">
                  <a16:creationId xmlns:a16="http://schemas.microsoft.com/office/drawing/2014/main" id="{5CF5B392-6E6E-7B4B-DD10-78872F8C5341}"/>
                </a:ext>
              </a:extLst>
            </p:cNvPr>
            <p:cNvSpPr/>
            <p:nvPr/>
          </p:nvSpPr>
          <p:spPr>
            <a:xfrm>
              <a:off x="9375852" y="1471754"/>
              <a:ext cx="413236" cy="244621"/>
            </a:xfrm>
            <a:custGeom>
              <a:avLst/>
              <a:gdLst/>
              <a:ahLst/>
              <a:cxnLst/>
              <a:rect l="l" t="t" r="r" b="b"/>
              <a:pathLst>
                <a:path w="9808" h="5806" extrusionOk="0">
                  <a:moveTo>
                    <a:pt x="9392" y="0"/>
                  </a:moveTo>
                  <a:cubicBezTo>
                    <a:pt x="9206" y="0"/>
                    <a:pt x="9010" y="237"/>
                    <a:pt x="8874" y="305"/>
                  </a:cubicBezTo>
                  <a:cubicBezTo>
                    <a:pt x="6339" y="1739"/>
                    <a:pt x="3804" y="3140"/>
                    <a:pt x="1269" y="4574"/>
                  </a:cubicBezTo>
                  <a:cubicBezTo>
                    <a:pt x="902" y="4774"/>
                    <a:pt x="568" y="5008"/>
                    <a:pt x="234" y="5208"/>
                  </a:cubicBezTo>
                  <a:cubicBezTo>
                    <a:pt x="1" y="5341"/>
                    <a:pt x="68" y="5508"/>
                    <a:pt x="201" y="5675"/>
                  </a:cubicBezTo>
                  <a:cubicBezTo>
                    <a:pt x="275" y="5770"/>
                    <a:pt x="346" y="5805"/>
                    <a:pt x="414" y="5805"/>
                  </a:cubicBezTo>
                  <a:cubicBezTo>
                    <a:pt x="562" y="5805"/>
                    <a:pt x="698" y="5643"/>
                    <a:pt x="835" y="5575"/>
                  </a:cubicBezTo>
                  <a:cubicBezTo>
                    <a:pt x="3604" y="4007"/>
                    <a:pt x="6406" y="2439"/>
                    <a:pt x="9174" y="905"/>
                  </a:cubicBezTo>
                  <a:cubicBezTo>
                    <a:pt x="9441" y="738"/>
                    <a:pt x="9808" y="571"/>
                    <a:pt x="9641" y="204"/>
                  </a:cubicBezTo>
                  <a:cubicBezTo>
                    <a:pt x="9566" y="54"/>
                    <a:pt x="9480" y="0"/>
                    <a:pt x="9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39;p124">
              <a:extLst>
                <a:ext uri="{FF2B5EF4-FFF2-40B4-BE49-F238E27FC236}">
                  <a16:creationId xmlns:a16="http://schemas.microsoft.com/office/drawing/2014/main" id="{705A8AEA-E43C-3F75-8068-5239C95BDCD1}"/>
                </a:ext>
              </a:extLst>
            </p:cNvPr>
            <p:cNvSpPr/>
            <p:nvPr/>
          </p:nvSpPr>
          <p:spPr>
            <a:xfrm>
              <a:off x="9699135" y="1217526"/>
              <a:ext cx="520041" cy="765295"/>
            </a:xfrm>
            <a:custGeom>
              <a:avLst/>
              <a:gdLst/>
              <a:ahLst/>
              <a:cxnLst/>
              <a:rect l="l" t="t" r="r" b="b"/>
              <a:pathLst>
                <a:path w="12343" h="18164" extrusionOk="0">
                  <a:moveTo>
                    <a:pt x="2268" y="1"/>
                  </a:moveTo>
                  <a:cubicBezTo>
                    <a:pt x="1468" y="368"/>
                    <a:pt x="701" y="768"/>
                    <a:pt x="0" y="1302"/>
                  </a:cubicBezTo>
                  <a:cubicBezTo>
                    <a:pt x="1668" y="4737"/>
                    <a:pt x="3536" y="8307"/>
                    <a:pt x="5704" y="12009"/>
                  </a:cubicBezTo>
                  <a:cubicBezTo>
                    <a:pt x="6772" y="13777"/>
                    <a:pt x="7806" y="15512"/>
                    <a:pt x="8873" y="17146"/>
                  </a:cubicBezTo>
                  <a:cubicBezTo>
                    <a:pt x="9040" y="17346"/>
                    <a:pt x="9574" y="17947"/>
                    <a:pt x="10541" y="18114"/>
                  </a:cubicBezTo>
                  <a:cubicBezTo>
                    <a:pt x="10730" y="18149"/>
                    <a:pt x="10911" y="18163"/>
                    <a:pt x="11079" y="18163"/>
                  </a:cubicBezTo>
                  <a:cubicBezTo>
                    <a:pt x="11714" y="18163"/>
                    <a:pt x="12184" y="17959"/>
                    <a:pt x="12342" y="17880"/>
                  </a:cubicBezTo>
                  <a:cubicBezTo>
                    <a:pt x="8973" y="11909"/>
                    <a:pt x="5604" y="5972"/>
                    <a:pt x="2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3274;p123">
            <a:extLst>
              <a:ext uri="{FF2B5EF4-FFF2-40B4-BE49-F238E27FC236}">
                <a16:creationId xmlns:a16="http://schemas.microsoft.com/office/drawing/2014/main" id="{0A63647E-0312-09D2-366A-3656B1A54E56}"/>
              </a:ext>
            </a:extLst>
          </p:cNvPr>
          <p:cNvGrpSpPr/>
          <p:nvPr/>
        </p:nvGrpSpPr>
        <p:grpSpPr>
          <a:xfrm>
            <a:off x="6074899" y="524225"/>
            <a:ext cx="2498704" cy="1319428"/>
            <a:chOff x="2003222" y="2902564"/>
            <a:chExt cx="3717369" cy="1982830"/>
          </a:xfrm>
        </p:grpSpPr>
        <p:sp>
          <p:nvSpPr>
            <p:cNvPr id="24" name="Google Shape;3275;p123">
              <a:extLst>
                <a:ext uri="{FF2B5EF4-FFF2-40B4-BE49-F238E27FC236}">
                  <a16:creationId xmlns:a16="http://schemas.microsoft.com/office/drawing/2014/main" id="{455240F0-D5B8-7FD9-CD91-7CB952FF0739}"/>
                </a:ext>
              </a:extLst>
            </p:cNvPr>
            <p:cNvSpPr/>
            <p:nvPr/>
          </p:nvSpPr>
          <p:spPr>
            <a:xfrm>
              <a:off x="3967659" y="4224443"/>
              <a:ext cx="1544369" cy="6609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76;p123">
              <a:extLst>
                <a:ext uri="{FF2B5EF4-FFF2-40B4-BE49-F238E27FC236}">
                  <a16:creationId xmlns:a16="http://schemas.microsoft.com/office/drawing/2014/main" id="{DAE822C3-EF10-86CA-437C-4FAB5E56FD14}"/>
                </a:ext>
              </a:extLst>
            </p:cNvPr>
            <p:cNvSpPr/>
            <p:nvPr/>
          </p:nvSpPr>
          <p:spPr>
            <a:xfrm>
              <a:off x="2423335" y="4224443"/>
              <a:ext cx="1544345" cy="6609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7;p123">
              <a:extLst>
                <a:ext uri="{FF2B5EF4-FFF2-40B4-BE49-F238E27FC236}">
                  <a16:creationId xmlns:a16="http://schemas.microsoft.com/office/drawing/2014/main" id="{D18DDEA6-79D9-E75B-F072-5B36922F1155}"/>
                </a:ext>
              </a:extLst>
            </p:cNvPr>
            <p:cNvSpPr/>
            <p:nvPr/>
          </p:nvSpPr>
          <p:spPr>
            <a:xfrm>
              <a:off x="2277333" y="4224443"/>
              <a:ext cx="292503" cy="6609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8;p123">
              <a:extLst>
                <a:ext uri="{FF2B5EF4-FFF2-40B4-BE49-F238E27FC236}">
                  <a16:creationId xmlns:a16="http://schemas.microsoft.com/office/drawing/2014/main" id="{FBFCF87C-ACEF-D9DF-9680-3DFA3B1B5475}"/>
                </a:ext>
              </a:extLst>
            </p:cNvPr>
            <p:cNvSpPr/>
            <p:nvPr/>
          </p:nvSpPr>
          <p:spPr>
            <a:xfrm>
              <a:off x="3816720" y="4224443"/>
              <a:ext cx="292005" cy="6609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9;p123">
              <a:extLst>
                <a:ext uri="{FF2B5EF4-FFF2-40B4-BE49-F238E27FC236}">
                  <a16:creationId xmlns:a16="http://schemas.microsoft.com/office/drawing/2014/main" id="{60FB05E4-F5B0-FA02-846E-4E37F2A0DCC4}"/>
                </a:ext>
              </a:extLst>
            </p:cNvPr>
            <p:cNvSpPr/>
            <p:nvPr/>
          </p:nvSpPr>
          <p:spPr>
            <a:xfrm>
              <a:off x="3918509" y="4291487"/>
              <a:ext cx="232911" cy="52688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80;p123">
              <a:extLst>
                <a:ext uri="{FF2B5EF4-FFF2-40B4-BE49-F238E27FC236}">
                  <a16:creationId xmlns:a16="http://schemas.microsoft.com/office/drawing/2014/main" id="{002876A7-7874-1D29-1A88-62686721D1C6}"/>
                </a:ext>
              </a:extLst>
            </p:cNvPr>
            <p:cNvSpPr/>
            <p:nvPr/>
          </p:nvSpPr>
          <p:spPr>
            <a:xfrm>
              <a:off x="4035201" y="4291487"/>
              <a:ext cx="1421197" cy="52688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81;p123">
              <a:extLst>
                <a:ext uri="{FF2B5EF4-FFF2-40B4-BE49-F238E27FC236}">
                  <a16:creationId xmlns:a16="http://schemas.microsoft.com/office/drawing/2014/main" id="{1AD6DF87-5E7B-0CCE-D1ED-EBDE21753691}"/>
                </a:ext>
              </a:extLst>
            </p:cNvPr>
            <p:cNvSpPr/>
            <p:nvPr/>
          </p:nvSpPr>
          <p:spPr>
            <a:xfrm>
              <a:off x="5488653" y="4224443"/>
              <a:ext cx="46706" cy="67068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82;p123">
              <a:extLst>
                <a:ext uri="{FF2B5EF4-FFF2-40B4-BE49-F238E27FC236}">
                  <a16:creationId xmlns:a16="http://schemas.microsoft.com/office/drawing/2014/main" id="{174C4CBD-366F-4C16-CFD8-37F72D6AB6C8}"/>
                </a:ext>
              </a:extLst>
            </p:cNvPr>
            <p:cNvSpPr/>
            <p:nvPr/>
          </p:nvSpPr>
          <p:spPr>
            <a:xfrm>
              <a:off x="5488653" y="4818349"/>
              <a:ext cx="46706" cy="67044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83;p123">
              <a:extLst>
                <a:ext uri="{FF2B5EF4-FFF2-40B4-BE49-F238E27FC236}">
                  <a16:creationId xmlns:a16="http://schemas.microsoft.com/office/drawing/2014/main" id="{1C1DB026-823C-1D79-8AEB-7884C221C742}"/>
                </a:ext>
              </a:extLst>
            </p:cNvPr>
            <p:cNvSpPr/>
            <p:nvPr/>
          </p:nvSpPr>
          <p:spPr>
            <a:xfrm>
              <a:off x="3693548" y="3563515"/>
              <a:ext cx="1544369" cy="6609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84;p123">
              <a:extLst>
                <a:ext uri="{FF2B5EF4-FFF2-40B4-BE49-F238E27FC236}">
                  <a16:creationId xmlns:a16="http://schemas.microsoft.com/office/drawing/2014/main" id="{45995550-8566-A27E-098F-53E313A4C2EC}"/>
                </a:ext>
              </a:extLst>
            </p:cNvPr>
            <p:cNvSpPr/>
            <p:nvPr/>
          </p:nvSpPr>
          <p:spPr>
            <a:xfrm>
              <a:off x="2149224" y="3563515"/>
              <a:ext cx="1544345" cy="6609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85;p123">
              <a:extLst>
                <a:ext uri="{FF2B5EF4-FFF2-40B4-BE49-F238E27FC236}">
                  <a16:creationId xmlns:a16="http://schemas.microsoft.com/office/drawing/2014/main" id="{8C3943DA-07E1-9F91-C7E1-DD8048FC43DC}"/>
                </a:ext>
              </a:extLst>
            </p:cNvPr>
            <p:cNvSpPr/>
            <p:nvPr/>
          </p:nvSpPr>
          <p:spPr>
            <a:xfrm>
              <a:off x="2003222" y="3563515"/>
              <a:ext cx="292028" cy="6609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86;p123">
              <a:extLst>
                <a:ext uri="{FF2B5EF4-FFF2-40B4-BE49-F238E27FC236}">
                  <a16:creationId xmlns:a16="http://schemas.microsoft.com/office/drawing/2014/main" id="{993B8DE0-5443-1F7E-0801-DAC78728F0D7}"/>
                </a:ext>
              </a:extLst>
            </p:cNvPr>
            <p:cNvSpPr/>
            <p:nvPr/>
          </p:nvSpPr>
          <p:spPr>
            <a:xfrm>
              <a:off x="3542111" y="3563515"/>
              <a:ext cx="292503" cy="6609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7;p123">
              <a:extLst>
                <a:ext uri="{FF2B5EF4-FFF2-40B4-BE49-F238E27FC236}">
                  <a16:creationId xmlns:a16="http://schemas.microsoft.com/office/drawing/2014/main" id="{41EEEA7B-FB58-ECDD-3894-D7A3C8DC8B0A}"/>
                </a:ext>
              </a:extLst>
            </p:cNvPr>
            <p:cNvSpPr/>
            <p:nvPr/>
          </p:nvSpPr>
          <p:spPr>
            <a:xfrm>
              <a:off x="3644398" y="3630560"/>
              <a:ext cx="232911" cy="526861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8;p123">
              <a:extLst>
                <a:ext uri="{FF2B5EF4-FFF2-40B4-BE49-F238E27FC236}">
                  <a16:creationId xmlns:a16="http://schemas.microsoft.com/office/drawing/2014/main" id="{03ADFF36-84C5-56DC-147A-4E2D8CD3D6B7}"/>
                </a:ext>
              </a:extLst>
            </p:cNvPr>
            <p:cNvSpPr/>
            <p:nvPr/>
          </p:nvSpPr>
          <p:spPr>
            <a:xfrm>
              <a:off x="3760592" y="3630560"/>
              <a:ext cx="1421221" cy="526861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9;p123">
              <a:extLst>
                <a:ext uri="{FF2B5EF4-FFF2-40B4-BE49-F238E27FC236}">
                  <a16:creationId xmlns:a16="http://schemas.microsoft.com/office/drawing/2014/main" id="{27219FA4-8D9E-EE68-69D2-EC942C35C43B}"/>
                </a:ext>
              </a:extLst>
            </p:cNvPr>
            <p:cNvSpPr/>
            <p:nvPr/>
          </p:nvSpPr>
          <p:spPr>
            <a:xfrm>
              <a:off x="5214566" y="3563515"/>
              <a:ext cx="46183" cy="67044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90;p123">
              <a:extLst>
                <a:ext uri="{FF2B5EF4-FFF2-40B4-BE49-F238E27FC236}">
                  <a16:creationId xmlns:a16="http://schemas.microsoft.com/office/drawing/2014/main" id="{F71F78F9-2C44-74AF-98DA-6CF0BB7D181D}"/>
                </a:ext>
              </a:extLst>
            </p:cNvPr>
            <p:cNvSpPr/>
            <p:nvPr/>
          </p:nvSpPr>
          <p:spPr>
            <a:xfrm>
              <a:off x="5214566" y="4157398"/>
              <a:ext cx="46682" cy="67068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91;p123">
              <a:extLst>
                <a:ext uri="{FF2B5EF4-FFF2-40B4-BE49-F238E27FC236}">
                  <a16:creationId xmlns:a16="http://schemas.microsoft.com/office/drawing/2014/main" id="{E5C68773-A1C7-CC34-0802-6376ACAF9A00}"/>
                </a:ext>
              </a:extLst>
            </p:cNvPr>
            <p:cNvSpPr/>
            <p:nvPr/>
          </p:nvSpPr>
          <p:spPr>
            <a:xfrm>
              <a:off x="4153389" y="2902564"/>
              <a:ext cx="1543847" cy="660974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92;p123">
              <a:extLst>
                <a:ext uri="{FF2B5EF4-FFF2-40B4-BE49-F238E27FC236}">
                  <a16:creationId xmlns:a16="http://schemas.microsoft.com/office/drawing/2014/main" id="{C7A4EF66-4C7C-B167-3440-588E8DC8FEFD}"/>
                </a:ext>
              </a:extLst>
            </p:cNvPr>
            <p:cNvSpPr/>
            <p:nvPr/>
          </p:nvSpPr>
          <p:spPr>
            <a:xfrm>
              <a:off x="2609042" y="2902564"/>
              <a:ext cx="1543870" cy="660974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93;p123">
              <a:extLst>
                <a:ext uri="{FF2B5EF4-FFF2-40B4-BE49-F238E27FC236}">
                  <a16:creationId xmlns:a16="http://schemas.microsoft.com/office/drawing/2014/main" id="{3192876E-9409-3038-EC4D-84164F02F974}"/>
                </a:ext>
              </a:extLst>
            </p:cNvPr>
            <p:cNvSpPr/>
            <p:nvPr/>
          </p:nvSpPr>
          <p:spPr>
            <a:xfrm>
              <a:off x="2462565" y="2902564"/>
              <a:ext cx="292503" cy="660974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94;p123">
              <a:extLst>
                <a:ext uri="{FF2B5EF4-FFF2-40B4-BE49-F238E27FC236}">
                  <a16:creationId xmlns:a16="http://schemas.microsoft.com/office/drawing/2014/main" id="{C69E3C55-1BB2-A683-967A-C82964462B82}"/>
                </a:ext>
              </a:extLst>
            </p:cNvPr>
            <p:cNvSpPr/>
            <p:nvPr/>
          </p:nvSpPr>
          <p:spPr>
            <a:xfrm>
              <a:off x="4001928" y="2902564"/>
              <a:ext cx="292005" cy="660974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95;p123">
              <a:extLst>
                <a:ext uri="{FF2B5EF4-FFF2-40B4-BE49-F238E27FC236}">
                  <a16:creationId xmlns:a16="http://schemas.microsoft.com/office/drawing/2014/main" id="{77236CC7-6BD4-245F-D456-4003DC453517}"/>
                </a:ext>
              </a:extLst>
            </p:cNvPr>
            <p:cNvSpPr/>
            <p:nvPr/>
          </p:nvSpPr>
          <p:spPr>
            <a:xfrm>
              <a:off x="4103717" y="2969609"/>
              <a:ext cx="232934" cy="52688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96;p123">
              <a:extLst>
                <a:ext uri="{FF2B5EF4-FFF2-40B4-BE49-F238E27FC236}">
                  <a16:creationId xmlns:a16="http://schemas.microsoft.com/office/drawing/2014/main" id="{A36BEA52-195C-F27E-4CD4-621420BBDA6F}"/>
                </a:ext>
              </a:extLst>
            </p:cNvPr>
            <p:cNvSpPr/>
            <p:nvPr/>
          </p:nvSpPr>
          <p:spPr>
            <a:xfrm>
              <a:off x="4220410" y="2969609"/>
              <a:ext cx="1421221" cy="526387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7;p123">
              <a:extLst>
                <a:ext uri="{FF2B5EF4-FFF2-40B4-BE49-F238E27FC236}">
                  <a16:creationId xmlns:a16="http://schemas.microsoft.com/office/drawing/2014/main" id="{B1D86CAF-6DE1-844E-133A-03AD5C3A9868}"/>
                </a:ext>
              </a:extLst>
            </p:cNvPr>
            <p:cNvSpPr/>
            <p:nvPr/>
          </p:nvSpPr>
          <p:spPr>
            <a:xfrm>
              <a:off x="5674384" y="2902564"/>
              <a:ext cx="46207" cy="67068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8;p123">
              <a:extLst>
                <a:ext uri="{FF2B5EF4-FFF2-40B4-BE49-F238E27FC236}">
                  <a16:creationId xmlns:a16="http://schemas.microsoft.com/office/drawing/2014/main" id="{38100ADE-5C57-90C5-3348-EC858348C891}"/>
                </a:ext>
              </a:extLst>
            </p:cNvPr>
            <p:cNvSpPr/>
            <p:nvPr/>
          </p:nvSpPr>
          <p:spPr>
            <a:xfrm>
              <a:off x="5674384" y="3496471"/>
              <a:ext cx="46207" cy="67068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9;p123">
              <a:extLst>
                <a:ext uri="{FF2B5EF4-FFF2-40B4-BE49-F238E27FC236}">
                  <a16:creationId xmlns:a16="http://schemas.microsoft.com/office/drawing/2014/main" id="{E58D2E26-F241-5897-C04E-C955B731FD4E}"/>
                </a:ext>
              </a:extLst>
            </p:cNvPr>
            <p:cNvSpPr/>
            <p:nvPr/>
          </p:nvSpPr>
          <p:spPr>
            <a:xfrm>
              <a:off x="2609042" y="2902564"/>
              <a:ext cx="219027" cy="660974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00;p123">
              <a:extLst>
                <a:ext uri="{FF2B5EF4-FFF2-40B4-BE49-F238E27FC236}">
                  <a16:creationId xmlns:a16="http://schemas.microsoft.com/office/drawing/2014/main" id="{F1E0A8C5-1A7C-3843-8C9D-99EE1BFCFF89}"/>
                </a:ext>
              </a:extLst>
            </p:cNvPr>
            <p:cNvSpPr/>
            <p:nvPr/>
          </p:nvSpPr>
          <p:spPr>
            <a:xfrm>
              <a:off x="2755045" y="2902564"/>
              <a:ext cx="219502" cy="660974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01;p123">
              <a:extLst>
                <a:ext uri="{FF2B5EF4-FFF2-40B4-BE49-F238E27FC236}">
                  <a16:creationId xmlns:a16="http://schemas.microsoft.com/office/drawing/2014/main" id="{C284D100-E25A-A23C-2DA1-BC4C619F01D4}"/>
                </a:ext>
              </a:extLst>
            </p:cNvPr>
            <p:cNvSpPr/>
            <p:nvPr/>
          </p:nvSpPr>
          <p:spPr>
            <a:xfrm>
              <a:off x="5160276" y="3146875"/>
              <a:ext cx="271356" cy="316216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02;p123">
              <a:extLst>
                <a:ext uri="{FF2B5EF4-FFF2-40B4-BE49-F238E27FC236}">
                  <a16:creationId xmlns:a16="http://schemas.microsoft.com/office/drawing/2014/main" id="{B0D3D08B-DD60-6EAA-EE18-CFC7DDE9723E}"/>
                </a:ext>
              </a:extLst>
            </p:cNvPr>
            <p:cNvSpPr/>
            <p:nvPr/>
          </p:nvSpPr>
          <p:spPr>
            <a:xfrm>
              <a:off x="2280821" y="4224443"/>
              <a:ext cx="1681899" cy="261224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03;p123">
              <a:extLst>
                <a:ext uri="{FF2B5EF4-FFF2-40B4-BE49-F238E27FC236}">
                  <a16:creationId xmlns:a16="http://schemas.microsoft.com/office/drawing/2014/main" id="{18426093-E3FF-D513-B61E-F15CB6BC0B70}"/>
                </a:ext>
              </a:extLst>
            </p:cNvPr>
            <p:cNvSpPr/>
            <p:nvPr/>
          </p:nvSpPr>
          <p:spPr>
            <a:xfrm>
              <a:off x="3962699" y="4224443"/>
              <a:ext cx="4984" cy="522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04;p123">
              <a:extLst>
                <a:ext uri="{FF2B5EF4-FFF2-40B4-BE49-F238E27FC236}">
                  <a16:creationId xmlns:a16="http://schemas.microsoft.com/office/drawing/2014/main" id="{785035BE-2D05-E936-9DB0-2AD4B4CFDE18}"/>
                </a:ext>
              </a:extLst>
            </p:cNvPr>
            <p:cNvSpPr/>
            <p:nvPr/>
          </p:nvSpPr>
          <p:spPr>
            <a:xfrm>
              <a:off x="3962699" y="4885370"/>
              <a:ext cx="4984" cy="24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05;p123">
              <a:extLst>
                <a:ext uri="{FF2B5EF4-FFF2-40B4-BE49-F238E27FC236}">
                  <a16:creationId xmlns:a16="http://schemas.microsoft.com/office/drawing/2014/main" id="{28EF4A64-2FC9-02DB-A386-0F90A2F2F839}"/>
                </a:ext>
              </a:extLst>
            </p:cNvPr>
            <p:cNvSpPr/>
            <p:nvPr/>
          </p:nvSpPr>
          <p:spPr>
            <a:xfrm>
              <a:off x="4001928" y="3563515"/>
              <a:ext cx="1259318" cy="67044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06;p123">
              <a:extLst>
                <a:ext uri="{FF2B5EF4-FFF2-40B4-BE49-F238E27FC236}">
                  <a16:creationId xmlns:a16="http://schemas.microsoft.com/office/drawing/2014/main" id="{F2475A5C-DEF8-4A8E-DA39-A34A4F18A21A}"/>
                </a:ext>
              </a:extLst>
            </p:cNvPr>
            <p:cNvSpPr/>
            <p:nvPr/>
          </p:nvSpPr>
          <p:spPr>
            <a:xfrm>
              <a:off x="4028248" y="3630560"/>
              <a:ext cx="1153566" cy="151959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593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86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Wo ist Frankreich?</a:t>
            </a:r>
            <a:endParaRPr dirty="0"/>
          </a:p>
        </p:txBody>
      </p:sp>
      <p:grpSp>
        <p:nvGrpSpPr>
          <p:cNvPr id="2" name="Google Shape;4876;p140">
            <a:extLst>
              <a:ext uri="{FF2B5EF4-FFF2-40B4-BE49-F238E27FC236}">
                <a16:creationId xmlns:a16="http://schemas.microsoft.com/office/drawing/2014/main" id="{848FD0B0-F7A5-C6FF-8CE5-90794809911D}"/>
              </a:ext>
            </a:extLst>
          </p:cNvPr>
          <p:cNvGrpSpPr/>
          <p:nvPr/>
        </p:nvGrpSpPr>
        <p:grpSpPr>
          <a:xfrm>
            <a:off x="1253889" y="995836"/>
            <a:ext cx="6636172" cy="3780559"/>
            <a:chOff x="2654821" y="2311071"/>
            <a:chExt cx="2279715" cy="1262120"/>
          </a:xfrm>
          <a:solidFill>
            <a:schemeClr val="accent2"/>
          </a:solidFill>
        </p:grpSpPr>
        <p:grpSp>
          <p:nvGrpSpPr>
            <p:cNvPr id="3" name="Google Shape;4877;p140">
              <a:extLst>
                <a:ext uri="{FF2B5EF4-FFF2-40B4-BE49-F238E27FC236}">
                  <a16:creationId xmlns:a16="http://schemas.microsoft.com/office/drawing/2014/main" id="{0B866E3F-3C02-942F-77F2-506EE231B434}"/>
                </a:ext>
              </a:extLst>
            </p:cNvPr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  <a:grpFill/>
          </p:grpSpPr>
          <p:sp>
            <p:nvSpPr>
              <p:cNvPr id="1931" name="Google Shape;4878;p140">
                <a:extLst>
                  <a:ext uri="{FF2B5EF4-FFF2-40B4-BE49-F238E27FC236}">
                    <a16:creationId xmlns:a16="http://schemas.microsoft.com/office/drawing/2014/main" id="{141341BD-91C0-98A7-99F3-722281F44BA4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2" name="Google Shape;4879;p140">
                <a:extLst>
                  <a:ext uri="{FF2B5EF4-FFF2-40B4-BE49-F238E27FC236}">
                    <a16:creationId xmlns:a16="http://schemas.microsoft.com/office/drawing/2014/main" id="{7A36F92F-7300-4E2E-F0D0-CEEC017F3065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880;p140">
              <a:extLst>
                <a:ext uri="{FF2B5EF4-FFF2-40B4-BE49-F238E27FC236}">
                  <a16:creationId xmlns:a16="http://schemas.microsoft.com/office/drawing/2014/main" id="{17416272-6D19-2F3D-7C79-30002A6EC738}"/>
                </a:ext>
              </a:extLst>
            </p:cNvPr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  <a:grpFill/>
          </p:grpSpPr>
          <p:sp>
            <p:nvSpPr>
              <p:cNvPr id="1923" name="Google Shape;4881;p140">
                <a:extLst>
                  <a:ext uri="{FF2B5EF4-FFF2-40B4-BE49-F238E27FC236}">
                    <a16:creationId xmlns:a16="http://schemas.microsoft.com/office/drawing/2014/main" id="{48C12995-119E-F8D9-F08E-B6D10F8B72EE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924" name="Google Shape;4882;p140">
                <a:extLst>
                  <a:ext uri="{FF2B5EF4-FFF2-40B4-BE49-F238E27FC236}">
                    <a16:creationId xmlns:a16="http://schemas.microsoft.com/office/drawing/2014/main" id="{69A0F794-7A6F-D3AB-A46B-C151E14B527B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  <a:grpFill/>
            </p:grpSpPr>
            <p:sp>
              <p:nvSpPr>
                <p:cNvPr id="1925" name="Google Shape;4883;p140">
                  <a:extLst>
                    <a:ext uri="{FF2B5EF4-FFF2-40B4-BE49-F238E27FC236}">
                      <a16:creationId xmlns:a16="http://schemas.microsoft.com/office/drawing/2014/main" id="{A0D368F4-EEA7-4819-EDAA-5344A9C2D473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6" name="Google Shape;4884;p140">
                  <a:extLst>
                    <a:ext uri="{FF2B5EF4-FFF2-40B4-BE49-F238E27FC236}">
                      <a16:creationId xmlns:a16="http://schemas.microsoft.com/office/drawing/2014/main" id="{C206DF09-20AB-02C4-D1EB-E10FE987CC92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7" name="Google Shape;4885;p140">
                  <a:extLst>
                    <a:ext uri="{FF2B5EF4-FFF2-40B4-BE49-F238E27FC236}">
                      <a16:creationId xmlns:a16="http://schemas.microsoft.com/office/drawing/2014/main" id="{233B91F5-2E0A-0F60-704A-E500B3FB5B8F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8" name="Google Shape;4886;p140">
                  <a:extLst>
                    <a:ext uri="{FF2B5EF4-FFF2-40B4-BE49-F238E27FC236}">
                      <a16:creationId xmlns:a16="http://schemas.microsoft.com/office/drawing/2014/main" id="{896F41CF-37E9-C23C-3F0C-90728C04CFF4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9" name="Google Shape;4887;p140">
                  <a:extLst>
                    <a:ext uri="{FF2B5EF4-FFF2-40B4-BE49-F238E27FC236}">
                      <a16:creationId xmlns:a16="http://schemas.microsoft.com/office/drawing/2014/main" id="{AD323F0B-8937-4246-4C89-032DC3DE1BCE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1930" name="Google Shape;4888;p140">
                  <a:extLst>
                    <a:ext uri="{FF2B5EF4-FFF2-40B4-BE49-F238E27FC236}">
                      <a16:creationId xmlns:a16="http://schemas.microsoft.com/office/drawing/2014/main" id="{42080DF7-03BA-4C4F-DEB6-C6D0499C2DF2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" name="Google Shape;4889;p140">
              <a:extLst>
                <a:ext uri="{FF2B5EF4-FFF2-40B4-BE49-F238E27FC236}">
                  <a16:creationId xmlns:a16="http://schemas.microsoft.com/office/drawing/2014/main" id="{0A82EF9A-2737-71E3-47E0-A88ECD81D5A1}"/>
                </a:ext>
              </a:extLst>
            </p:cNvPr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  <a:grpFill/>
          </p:grpSpPr>
          <p:sp>
            <p:nvSpPr>
              <p:cNvPr id="1921" name="Google Shape;4890;p140">
                <a:extLst>
                  <a:ext uri="{FF2B5EF4-FFF2-40B4-BE49-F238E27FC236}">
                    <a16:creationId xmlns:a16="http://schemas.microsoft.com/office/drawing/2014/main" id="{92D919CF-5F78-4AAD-11BB-7D7DA0CDD13B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2" name="Google Shape;4891;p140">
                <a:extLst>
                  <a:ext uri="{FF2B5EF4-FFF2-40B4-BE49-F238E27FC236}">
                    <a16:creationId xmlns:a16="http://schemas.microsoft.com/office/drawing/2014/main" id="{3EE095A4-A39A-86E4-56B9-82342E6B4962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892;p140">
              <a:extLst>
                <a:ext uri="{FF2B5EF4-FFF2-40B4-BE49-F238E27FC236}">
                  <a16:creationId xmlns:a16="http://schemas.microsoft.com/office/drawing/2014/main" id="{CCF8D6B0-6F9F-C89D-CFA4-CF50240AD443}"/>
                </a:ext>
              </a:extLst>
            </p:cNvPr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  <a:grpFill/>
          </p:grpSpPr>
          <p:sp>
            <p:nvSpPr>
              <p:cNvPr id="1915" name="Google Shape;4893;p140">
                <a:extLst>
                  <a:ext uri="{FF2B5EF4-FFF2-40B4-BE49-F238E27FC236}">
                    <a16:creationId xmlns:a16="http://schemas.microsoft.com/office/drawing/2014/main" id="{2E257301-CA29-5D2B-06ED-9473C108191A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6" name="Google Shape;4894;p140">
                <a:extLst>
                  <a:ext uri="{FF2B5EF4-FFF2-40B4-BE49-F238E27FC236}">
                    <a16:creationId xmlns:a16="http://schemas.microsoft.com/office/drawing/2014/main" id="{0B02B241-9B5E-830E-28BA-A426A51441C1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4895;p140">
                <a:extLst>
                  <a:ext uri="{FF2B5EF4-FFF2-40B4-BE49-F238E27FC236}">
                    <a16:creationId xmlns:a16="http://schemas.microsoft.com/office/drawing/2014/main" id="{D2639E60-E266-A377-4E40-19DDA493DAAD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4896;p140">
                <a:extLst>
                  <a:ext uri="{FF2B5EF4-FFF2-40B4-BE49-F238E27FC236}">
                    <a16:creationId xmlns:a16="http://schemas.microsoft.com/office/drawing/2014/main" id="{BF8A1D5C-854E-0A7A-BF0D-15678B819449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4897;p140">
                <a:extLst>
                  <a:ext uri="{FF2B5EF4-FFF2-40B4-BE49-F238E27FC236}">
                    <a16:creationId xmlns:a16="http://schemas.microsoft.com/office/drawing/2014/main" id="{DE0ABFC4-252C-1117-0021-2858DA65C01D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4898;p140">
                <a:extLst>
                  <a:ext uri="{FF2B5EF4-FFF2-40B4-BE49-F238E27FC236}">
                    <a16:creationId xmlns:a16="http://schemas.microsoft.com/office/drawing/2014/main" id="{C58F850C-B888-F450-0BE5-56EC18F761E3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899;p140">
              <a:extLst>
                <a:ext uri="{FF2B5EF4-FFF2-40B4-BE49-F238E27FC236}">
                  <a16:creationId xmlns:a16="http://schemas.microsoft.com/office/drawing/2014/main" id="{747A76B5-13DD-B3F0-9AB0-D716838CA9CD}"/>
                </a:ext>
              </a:extLst>
            </p:cNvPr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  <a:grpFill/>
          </p:grpSpPr>
          <p:sp>
            <p:nvSpPr>
              <p:cNvPr id="1913" name="Google Shape;4900;p140">
                <a:extLst>
                  <a:ext uri="{FF2B5EF4-FFF2-40B4-BE49-F238E27FC236}">
                    <a16:creationId xmlns:a16="http://schemas.microsoft.com/office/drawing/2014/main" id="{AD98DF02-5F71-11E3-E6CB-E3785D60314E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4901;p140">
                <a:extLst>
                  <a:ext uri="{FF2B5EF4-FFF2-40B4-BE49-F238E27FC236}">
                    <a16:creationId xmlns:a16="http://schemas.microsoft.com/office/drawing/2014/main" id="{1F5F29FC-D616-8305-5136-04486219AA5A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" name="Google Shape;4902;p140">
              <a:extLst>
                <a:ext uri="{FF2B5EF4-FFF2-40B4-BE49-F238E27FC236}">
                  <a16:creationId xmlns:a16="http://schemas.microsoft.com/office/drawing/2014/main" id="{0DD1FF37-6E84-3A98-31C0-B18E7FAF6F44}"/>
                </a:ext>
              </a:extLst>
            </p:cNvPr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  <a:grpFill/>
          </p:grpSpPr>
          <p:sp>
            <p:nvSpPr>
              <p:cNvPr id="1910" name="Google Shape;4903;p140">
                <a:extLst>
                  <a:ext uri="{FF2B5EF4-FFF2-40B4-BE49-F238E27FC236}">
                    <a16:creationId xmlns:a16="http://schemas.microsoft.com/office/drawing/2014/main" id="{582A8199-5DCA-6DBC-717D-1912509C8A57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4904;p140">
                <a:extLst>
                  <a:ext uri="{FF2B5EF4-FFF2-40B4-BE49-F238E27FC236}">
                    <a16:creationId xmlns:a16="http://schemas.microsoft.com/office/drawing/2014/main" id="{A11FB787-B819-CA75-33D1-0894D71B2CAE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2" name="Google Shape;4905;p140">
                <a:extLst>
                  <a:ext uri="{FF2B5EF4-FFF2-40B4-BE49-F238E27FC236}">
                    <a16:creationId xmlns:a16="http://schemas.microsoft.com/office/drawing/2014/main" id="{C71C7C77-4ABA-4D0E-CB53-7F875EA5392D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" name="Google Shape;4906;p140">
              <a:extLst>
                <a:ext uri="{FF2B5EF4-FFF2-40B4-BE49-F238E27FC236}">
                  <a16:creationId xmlns:a16="http://schemas.microsoft.com/office/drawing/2014/main" id="{00C68C08-E66F-C057-DF49-37AE042C0218}"/>
                </a:ext>
              </a:extLst>
            </p:cNvPr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  <a:grpFill/>
          </p:grpSpPr>
          <p:sp>
            <p:nvSpPr>
              <p:cNvPr id="1908" name="Google Shape;4907;p140">
                <a:extLst>
                  <a:ext uri="{FF2B5EF4-FFF2-40B4-BE49-F238E27FC236}">
                    <a16:creationId xmlns:a16="http://schemas.microsoft.com/office/drawing/2014/main" id="{E6D45FB0-2120-66F5-77E4-2D5348DC9BD3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4908;p140">
                <a:extLst>
                  <a:ext uri="{FF2B5EF4-FFF2-40B4-BE49-F238E27FC236}">
                    <a16:creationId xmlns:a16="http://schemas.microsoft.com/office/drawing/2014/main" id="{F4045FF2-4856-0337-B6D6-1F655A27E5C2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" name="Google Shape;4909;p140">
              <a:extLst>
                <a:ext uri="{FF2B5EF4-FFF2-40B4-BE49-F238E27FC236}">
                  <a16:creationId xmlns:a16="http://schemas.microsoft.com/office/drawing/2014/main" id="{5D8D8406-8F97-26AA-27B9-18F240068A81}"/>
                </a:ext>
              </a:extLst>
            </p:cNvPr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  <a:grpFill/>
          </p:grpSpPr>
          <p:sp>
            <p:nvSpPr>
              <p:cNvPr id="1906" name="Google Shape;4910;p140">
                <a:extLst>
                  <a:ext uri="{FF2B5EF4-FFF2-40B4-BE49-F238E27FC236}">
                    <a16:creationId xmlns:a16="http://schemas.microsoft.com/office/drawing/2014/main" id="{BB120DCC-180C-6BE3-2785-A5F8BF503015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7" name="Google Shape;4911;p140">
                <a:extLst>
                  <a:ext uri="{FF2B5EF4-FFF2-40B4-BE49-F238E27FC236}">
                    <a16:creationId xmlns:a16="http://schemas.microsoft.com/office/drawing/2014/main" id="{5523BAFD-803E-F0DF-9A6B-245D5769C35E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4912;p140">
              <a:extLst>
                <a:ext uri="{FF2B5EF4-FFF2-40B4-BE49-F238E27FC236}">
                  <a16:creationId xmlns:a16="http://schemas.microsoft.com/office/drawing/2014/main" id="{4C7B0E84-D7DE-3A8E-B1A3-E67289858F70}"/>
                </a:ext>
              </a:extLst>
            </p:cNvPr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  <a:grpFill/>
          </p:grpSpPr>
          <p:sp>
            <p:nvSpPr>
              <p:cNvPr id="1902" name="Google Shape;4913;p140">
                <a:extLst>
                  <a:ext uri="{FF2B5EF4-FFF2-40B4-BE49-F238E27FC236}">
                    <a16:creationId xmlns:a16="http://schemas.microsoft.com/office/drawing/2014/main" id="{D604FDBE-AC15-C4D9-B6D1-CE013AF18A72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903" name="Google Shape;4914;p140">
                <a:extLst>
                  <a:ext uri="{FF2B5EF4-FFF2-40B4-BE49-F238E27FC236}">
                    <a16:creationId xmlns:a16="http://schemas.microsoft.com/office/drawing/2014/main" id="{D85E918E-B91A-AA27-2704-27291B1322A8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  <a:grpFill/>
            </p:grpSpPr>
            <p:sp>
              <p:nvSpPr>
                <p:cNvPr id="1904" name="Google Shape;4915;p140">
                  <a:extLst>
                    <a:ext uri="{FF2B5EF4-FFF2-40B4-BE49-F238E27FC236}">
                      <a16:creationId xmlns:a16="http://schemas.microsoft.com/office/drawing/2014/main" id="{0C4EE85F-2D1B-7BEF-2339-B4A6443FAC64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4916;p140">
                  <a:extLst>
                    <a:ext uri="{FF2B5EF4-FFF2-40B4-BE49-F238E27FC236}">
                      <a16:creationId xmlns:a16="http://schemas.microsoft.com/office/drawing/2014/main" id="{0D077D77-60A7-8D82-75AD-20FBF8BDB2FD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" name="Google Shape;4917;p140">
              <a:extLst>
                <a:ext uri="{FF2B5EF4-FFF2-40B4-BE49-F238E27FC236}">
                  <a16:creationId xmlns:a16="http://schemas.microsoft.com/office/drawing/2014/main" id="{6EA5DF39-1C24-912E-C8FB-E7AA16F3B91C}"/>
                </a:ext>
              </a:extLst>
            </p:cNvPr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  <a:grpFill/>
          </p:grpSpPr>
          <p:sp>
            <p:nvSpPr>
              <p:cNvPr id="1900" name="Google Shape;4918;p140">
                <a:extLst>
                  <a:ext uri="{FF2B5EF4-FFF2-40B4-BE49-F238E27FC236}">
                    <a16:creationId xmlns:a16="http://schemas.microsoft.com/office/drawing/2014/main" id="{3786419A-8AEE-923F-9B02-FB7004D9AF88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1" name="Google Shape;4919;p140">
                <a:extLst>
                  <a:ext uri="{FF2B5EF4-FFF2-40B4-BE49-F238E27FC236}">
                    <a16:creationId xmlns:a16="http://schemas.microsoft.com/office/drawing/2014/main" id="{1E48A595-E28D-1EF0-E9D1-C0EA287781EB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3" name="Google Shape;4920;p140">
              <a:extLst>
                <a:ext uri="{FF2B5EF4-FFF2-40B4-BE49-F238E27FC236}">
                  <a16:creationId xmlns:a16="http://schemas.microsoft.com/office/drawing/2014/main" id="{44465BFC-D6EE-258E-73AF-61E4F7E90CC9}"/>
                </a:ext>
              </a:extLst>
            </p:cNvPr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  <a:grpFill/>
          </p:grpSpPr>
          <p:sp>
            <p:nvSpPr>
              <p:cNvPr id="1898" name="Google Shape;4921;p140">
                <a:extLst>
                  <a:ext uri="{FF2B5EF4-FFF2-40B4-BE49-F238E27FC236}">
                    <a16:creationId xmlns:a16="http://schemas.microsoft.com/office/drawing/2014/main" id="{39FB6FF7-C532-C0F2-00F9-C3D76D099C3C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9" name="Google Shape;4922;p140">
                <a:extLst>
                  <a:ext uri="{FF2B5EF4-FFF2-40B4-BE49-F238E27FC236}">
                    <a16:creationId xmlns:a16="http://schemas.microsoft.com/office/drawing/2014/main" id="{B9BFE013-BFF8-FA48-3909-E93CC5B3C636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4923;p140">
              <a:extLst>
                <a:ext uri="{FF2B5EF4-FFF2-40B4-BE49-F238E27FC236}">
                  <a16:creationId xmlns:a16="http://schemas.microsoft.com/office/drawing/2014/main" id="{45B0857E-758F-D3B3-CA0C-7B4502220D04}"/>
                </a:ext>
              </a:extLst>
            </p:cNvPr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  <a:grpFill/>
          </p:grpSpPr>
          <p:sp>
            <p:nvSpPr>
              <p:cNvPr id="1896" name="Google Shape;4924;p140">
                <a:extLst>
                  <a:ext uri="{FF2B5EF4-FFF2-40B4-BE49-F238E27FC236}">
                    <a16:creationId xmlns:a16="http://schemas.microsoft.com/office/drawing/2014/main" id="{DC6831E4-10E9-2E1B-4E67-B431CA452D52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7" name="Google Shape;4925;p140">
                <a:extLst>
                  <a:ext uri="{FF2B5EF4-FFF2-40B4-BE49-F238E27FC236}">
                    <a16:creationId xmlns:a16="http://schemas.microsoft.com/office/drawing/2014/main" id="{4B40D6B8-5997-3399-C2F5-873D1007CC17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4926;p140">
              <a:extLst>
                <a:ext uri="{FF2B5EF4-FFF2-40B4-BE49-F238E27FC236}">
                  <a16:creationId xmlns:a16="http://schemas.microsoft.com/office/drawing/2014/main" id="{E3163413-1694-51F5-A208-60B129545170}"/>
                </a:ext>
              </a:extLst>
            </p:cNvPr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927;p140">
              <a:extLst>
                <a:ext uri="{FF2B5EF4-FFF2-40B4-BE49-F238E27FC236}">
                  <a16:creationId xmlns:a16="http://schemas.microsoft.com/office/drawing/2014/main" id="{A786FC75-7C8E-8782-544F-5AF60B06A3B6}"/>
                </a:ext>
              </a:extLst>
            </p:cNvPr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28;p140">
              <a:extLst>
                <a:ext uri="{FF2B5EF4-FFF2-40B4-BE49-F238E27FC236}">
                  <a16:creationId xmlns:a16="http://schemas.microsoft.com/office/drawing/2014/main" id="{307BBFF0-8927-D87C-A23F-05298A56248A}"/>
                </a:ext>
              </a:extLst>
            </p:cNvPr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18" name="Google Shape;4929;p140">
              <a:extLst>
                <a:ext uri="{FF2B5EF4-FFF2-40B4-BE49-F238E27FC236}">
                  <a16:creationId xmlns:a16="http://schemas.microsoft.com/office/drawing/2014/main" id="{E384EB60-0545-4960-DAE5-DD765E6D4CAB}"/>
                </a:ext>
              </a:extLst>
            </p:cNvPr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  <a:grpFill/>
          </p:grpSpPr>
          <p:sp>
            <p:nvSpPr>
              <p:cNvPr id="1880" name="Google Shape;4930;p140">
                <a:extLst>
                  <a:ext uri="{FF2B5EF4-FFF2-40B4-BE49-F238E27FC236}">
                    <a16:creationId xmlns:a16="http://schemas.microsoft.com/office/drawing/2014/main" id="{F280F090-C51F-4CD9-B706-3356E2FE9046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4931;p140">
                <a:extLst>
                  <a:ext uri="{FF2B5EF4-FFF2-40B4-BE49-F238E27FC236}">
                    <a16:creationId xmlns:a16="http://schemas.microsoft.com/office/drawing/2014/main" id="{178FE7EC-4B55-68B0-6505-E965805FF6BC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4932;p140">
                <a:extLst>
                  <a:ext uri="{FF2B5EF4-FFF2-40B4-BE49-F238E27FC236}">
                    <a16:creationId xmlns:a16="http://schemas.microsoft.com/office/drawing/2014/main" id="{A94040A9-9B45-4F7A-9682-BA1825490AEC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4933;p140">
                <a:extLst>
                  <a:ext uri="{FF2B5EF4-FFF2-40B4-BE49-F238E27FC236}">
                    <a16:creationId xmlns:a16="http://schemas.microsoft.com/office/drawing/2014/main" id="{A351BDF4-19C5-A18D-F83E-EE541C9A3F04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4934;p140">
                <a:extLst>
                  <a:ext uri="{FF2B5EF4-FFF2-40B4-BE49-F238E27FC236}">
                    <a16:creationId xmlns:a16="http://schemas.microsoft.com/office/drawing/2014/main" id="{279ED03C-2F46-3304-4941-C1F3190207FE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4935;p140">
                <a:extLst>
                  <a:ext uri="{FF2B5EF4-FFF2-40B4-BE49-F238E27FC236}">
                    <a16:creationId xmlns:a16="http://schemas.microsoft.com/office/drawing/2014/main" id="{AA791DE1-C00A-B510-2658-03F03F1D50A3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4936;p140">
                <a:extLst>
                  <a:ext uri="{FF2B5EF4-FFF2-40B4-BE49-F238E27FC236}">
                    <a16:creationId xmlns:a16="http://schemas.microsoft.com/office/drawing/2014/main" id="{4E2ED071-A4BB-4E8E-2BB4-54584C136DE1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4937;p140">
                <a:extLst>
                  <a:ext uri="{FF2B5EF4-FFF2-40B4-BE49-F238E27FC236}">
                    <a16:creationId xmlns:a16="http://schemas.microsoft.com/office/drawing/2014/main" id="{CD49EAD7-ECDA-3793-B269-6D904F6BC497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4938;p140">
                <a:extLst>
                  <a:ext uri="{FF2B5EF4-FFF2-40B4-BE49-F238E27FC236}">
                    <a16:creationId xmlns:a16="http://schemas.microsoft.com/office/drawing/2014/main" id="{53B87C47-A4FD-6A85-75CC-5EA7719A42F0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4939;p140">
                <a:extLst>
                  <a:ext uri="{FF2B5EF4-FFF2-40B4-BE49-F238E27FC236}">
                    <a16:creationId xmlns:a16="http://schemas.microsoft.com/office/drawing/2014/main" id="{D1810724-828F-68B2-7CE7-B62EFA9ABD87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4940;p140">
                <a:extLst>
                  <a:ext uri="{FF2B5EF4-FFF2-40B4-BE49-F238E27FC236}">
                    <a16:creationId xmlns:a16="http://schemas.microsoft.com/office/drawing/2014/main" id="{F013C0C2-DD1D-C914-6B62-AA8B4A92508E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4941;p140">
                <a:extLst>
                  <a:ext uri="{FF2B5EF4-FFF2-40B4-BE49-F238E27FC236}">
                    <a16:creationId xmlns:a16="http://schemas.microsoft.com/office/drawing/2014/main" id="{EE811A76-FD2D-6CD9-87DA-74687DD53DA7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4942;p140">
                <a:extLst>
                  <a:ext uri="{FF2B5EF4-FFF2-40B4-BE49-F238E27FC236}">
                    <a16:creationId xmlns:a16="http://schemas.microsoft.com/office/drawing/2014/main" id="{A9B2E6CD-B593-E589-2238-1A923DF9B79B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4943;p140">
                <a:extLst>
                  <a:ext uri="{FF2B5EF4-FFF2-40B4-BE49-F238E27FC236}">
                    <a16:creationId xmlns:a16="http://schemas.microsoft.com/office/drawing/2014/main" id="{3BC99383-48B8-D760-15A5-5B1572F9FEF2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4944;p140">
                <a:extLst>
                  <a:ext uri="{FF2B5EF4-FFF2-40B4-BE49-F238E27FC236}">
                    <a16:creationId xmlns:a16="http://schemas.microsoft.com/office/drawing/2014/main" id="{8598D712-5EC3-4CE6-83E7-D6B87A451ADE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4945;p140">
                <a:extLst>
                  <a:ext uri="{FF2B5EF4-FFF2-40B4-BE49-F238E27FC236}">
                    <a16:creationId xmlns:a16="http://schemas.microsoft.com/office/drawing/2014/main" id="{21D97068-CEC8-ECFB-CE03-50C96CF9FCA1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19" name="Google Shape;4946;p140">
              <a:extLst>
                <a:ext uri="{FF2B5EF4-FFF2-40B4-BE49-F238E27FC236}">
                  <a16:creationId xmlns:a16="http://schemas.microsoft.com/office/drawing/2014/main" id="{275D7D2E-25FE-C6CF-F8ED-5777D3E8168D}"/>
                </a:ext>
              </a:extLst>
            </p:cNvPr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947;p140">
              <a:extLst>
                <a:ext uri="{FF2B5EF4-FFF2-40B4-BE49-F238E27FC236}">
                  <a16:creationId xmlns:a16="http://schemas.microsoft.com/office/drawing/2014/main" id="{99A3EE21-A29E-0E6F-056E-94AAE5C567F3}"/>
                </a:ext>
              </a:extLst>
            </p:cNvPr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948;p140">
              <a:extLst>
                <a:ext uri="{FF2B5EF4-FFF2-40B4-BE49-F238E27FC236}">
                  <a16:creationId xmlns:a16="http://schemas.microsoft.com/office/drawing/2014/main" id="{335F633A-3CAB-C091-56AF-88A7BA2D5A7B}"/>
                </a:ext>
              </a:extLst>
            </p:cNvPr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949;p140">
              <a:extLst>
                <a:ext uri="{FF2B5EF4-FFF2-40B4-BE49-F238E27FC236}">
                  <a16:creationId xmlns:a16="http://schemas.microsoft.com/office/drawing/2014/main" id="{241BFA43-069F-E159-A846-18E9A07A11ED}"/>
                </a:ext>
              </a:extLst>
            </p:cNvPr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950;p140">
              <a:extLst>
                <a:ext uri="{FF2B5EF4-FFF2-40B4-BE49-F238E27FC236}">
                  <a16:creationId xmlns:a16="http://schemas.microsoft.com/office/drawing/2014/main" id="{83E04394-8031-B7EC-8221-74FED9FF300A}"/>
                </a:ext>
              </a:extLst>
            </p:cNvPr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951;p140">
              <a:extLst>
                <a:ext uri="{FF2B5EF4-FFF2-40B4-BE49-F238E27FC236}">
                  <a16:creationId xmlns:a16="http://schemas.microsoft.com/office/drawing/2014/main" id="{F9542D01-17AA-CA38-FCD9-452496985C74}"/>
                </a:ext>
              </a:extLst>
            </p:cNvPr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52;p140">
              <a:extLst>
                <a:ext uri="{FF2B5EF4-FFF2-40B4-BE49-F238E27FC236}">
                  <a16:creationId xmlns:a16="http://schemas.microsoft.com/office/drawing/2014/main" id="{70547EEA-29D3-99C2-FE25-A0EE6DD7B4EF}"/>
                </a:ext>
              </a:extLst>
            </p:cNvPr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53;p140">
              <a:extLst>
                <a:ext uri="{FF2B5EF4-FFF2-40B4-BE49-F238E27FC236}">
                  <a16:creationId xmlns:a16="http://schemas.microsoft.com/office/drawing/2014/main" id="{F7D1D10B-76A9-0921-ED9D-691820B46D02}"/>
                </a:ext>
              </a:extLst>
            </p:cNvPr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54;p140">
              <a:extLst>
                <a:ext uri="{FF2B5EF4-FFF2-40B4-BE49-F238E27FC236}">
                  <a16:creationId xmlns:a16="http://schemas.microsoft.com/office/drawing/2014/main" id="{3E4BCEF5-16CB-D5F1-265A-880EF35349A7}"/>
                </a:ext>
              </a:extLst>
            </p:cNvPr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955;p140">
              <a:extLst>
                <a:ext uri="{FF2B5EF4-FFF2-40B4-BE49-F238E27FC236}">
                  <a16:creationId xmlns:a16="http://schemas.microsoft.com/office/drawing/2014/main" id="{D8C09975-625A-B552-C592-3033DBA16978}"/>
                </a:ext>
              </a:extLst>
            </p:cNvPr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956;p140">
              <a:extLst>
                <a:ext uri="{FF2B5EF4-FFF2-40B4-BE49-F238E27FC236}">
                  <a16:creationId xmlns:a16="http://schemas.microsoft.com/office/drawing/2014/main" id="{CD887933-420F-898B-86DE-C77A579196DC}"/>
                </a:ext>
              </a:extLst>
            </p:cNvPr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957;p140">
              <a:extLst>
                <a:ext uri="{FF2B5EF4-FFF2-40B4-BE49-F238E27FC236}">
                  <a16:creationId xmlns:a16="http://schemas.microsoft.com/office/drawing/2014/main" id="{96EAA956-22F7-7603-28CA-A6246462E32C}"/>
                </a:ext>
              </a:extLst>
            </p:cNvPr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958;p140">
              <a:extLst>
                <a:ext uri="{FF2B5EF4-FFF2-40B4-BE49-F238E27FC236}">
                  <a16:creationId xmlns:a16="http://schemas.microsoft.com/office/drawing/2014/main" id="{4ABA3A1E-3343-2B63-0C91-D717C4133E6D}"/>
                </a:ext>
              </a:extLst>
            </p:cNvPr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959;p140">
              <a:extLst>
                <a:ext uri="{FF2B5EF4-FFF2-40B4-BE49-F238E27FC236}">
                  <a16:creationId xmlns:a16="http://schemas.microsoft.com/office/drawing/2014/main" id="{B4827E24-6ED5-C912-EB3F-90F0D8BDDB27}"/>
                </a:ext>
              </a:extLst>
            </p:cNvPr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60;p140">
              <a:extLst>
                <a:ext uri="{FF2B5EF4-FFF2-40B4-BE49-F238E27FC236}">
                  <a16:creationId xmlns:a16="http://schemas.microsoft.com/office/drawing/2014/main" id="{3F50AA1A-EBE6-225F-BDB7-0CE91A422712}"/>
                </a:ext>
              </a:extLst>
            </p:cNvPr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961;p140">
              <a:extLst>
                <a:ext uri="{FF2B5EF4-FFF2-40B4-BE49-F238E27FC236}">
                  <a16:creationId xmlns:a16="http://schemas.microsoft.com/office/drawing/2014/main" id="{5BEF21EB-7A3B-FA28-5DDE-D22A142264FD}"/>
                </a:ext>
              </a:extLst>
            </p:cNvPr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962;p140">
              <a:extLst>
                <a:ext uri="{FF2B5EF4-FFF2-40B4-BE49-F238E27FC236}">
                  <a16:creationId xmlns:a16="http://schemas.microsoft.com/office/drawing/2014/main" id="{725621FA-6913-5685-DDB8-FED9BAB97820}"/>
                </a:ext>
              </a:extLst>
            </p:cNvPr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963;p140">
              <a:extLst>
                <a:ext uri="{FF2B5EF4-FFF2-40B4-BE49-F238E27FC236}">
                  <a16:creationId xmlns:a16="http://schemas.microsoft.com/office/drawing/2014/main" id="{67731A8B-0AB9-B1D1-C2B8-FDF66546A631}"/>
                </a:ext>
              </a:extLst>
            </p:cNvPr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964;p140">
              <a:extLst>
                <a:ext uri="{FF2B5EF4-FFF2-40B4-BE49-F238E27FC236}">
                  <a16:creationId xmlns:a16="http://schemas.microsoft.com/office/drawing/2014/main" id="{87CE79D0-A657-BAC4-7203-8F3619FCF4D1}"/>
                </a:ext>
              </a:extLst>
            </p:cNvPr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965;p140">
              <a:extLst>
                <a:ext uri="{FF2B5EF4-FFF2-40B4-BE49-F238E27FC236}">
                  <a16:creationId xmlns:a16="http://schemas.microsoft.com/office/drawing/2014/main" id="{1A445868-09AE-2229-6DE0-C5C242ADE0ED}"/>
                </a:ext>
              </a:extLst>
            </p:cNvPr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39" name="Google Shape;4966;p140">
              <a:extLst>
                <a:ext uri="{FF2B5EF4-FFF2-40B4-BE49-F238E27FC236}">
                  <a16:creationId xmlns:a16="http://schemas.microsoft.com/office/drawing/2014/main" id="{C50F2049-4DA0-97AB-4709-B513E6DE0171}"/>
                </a:ext>
              </a:extLst>
            </p:cNvPr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40" name="Google Shape;4967;p140">
              <a:extLst>
                <a:ext uri="{FF2B5EF4-FFF2-40B4-BE49-F238E27FC236}">
                  <a16:creationId xmlns:a16="http://schemas.microsoft.com/office/drawing/2014/main" id="{2FC3BF28-44A9-AE4E-3569-9D3D34D3F60E}"/>
                </a:ext>
              </a:extLst>
            </p:cNvPr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968;p140">
              <a:extLst>
                <a:ext uri="{FF2B5EF4-FFF2-40B4-BE49-F238E27FC236}">
                  <a16:creationId xmlns:a16="http://schemas.microsoft.com/office/drawing/2014/main" id="{8842B097-C099-0E23-A0E1-03698FCEB3DC}"/>
                </a:ext>
              </a:extLst>
            </p:cNvPr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  <a:grpFill/>
          </p:grpSpPr>
          <p:sp>
            <p:nvSpPr>
              <p:cNvPr id="1878" name="Google Shape;4969;p140">
                <a:extLst>
                  <a:ext uri="{FF2B5EF4-FFF2-40B4-BE49-F238E27FC236}">
                    <a16:creationId xmlns:a16="http://schemas.microsoft.com/office/drawing/2014/main" id="{DC7DC389-7FE5-00D0-5AFB-DC658810D00F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4970;p140">
                <a:extLst>
                  <a:ext uri="{FF2B5EF4-FFF2-40B4-BE49-F238E27FC236}">
                    <a16:creationId xmlns:a16="http://schemas.microsoft.com/office/drawing/2014/main" id="{21EBD4AD-7BC2-AA91-73ED-5915D8BCDB1B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971;p140">
              <a:extLst>
                <a:ext uri="{FF2B5EF4-FFF2-40B4-BE49-F238E27FC236}">
                  <a16:creationId xmlns:a16="http://schemas.microsoft.com/office/drawing/2014/main" id="{8083496D-3224-1DE9-1742-A440A8E2E3A7}"/>
                </a:ext>
              </a:extLst>
            </p:cNvPr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972;p140">
              <a:extLst>
                <a:ext uri="{FF2B5EF4-FFF2-40B4-BE49-F238E27FC236}">
                  <a16:creationId xmlns:a16="http://schemas.microsoft.com/office/drawing/2014/main" id="{35D1DF9E-F224-6E00-CE85-60C6A98067CE}"/>
                </a:ext>
              </a:extLst>
            </p:cNvPr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  <a:grpFill/>
          </p:grpSpPr>
          <p:sp>
            <p:nvSpPr>
              <p:cNvPr id="1874" name="Google Shape;4973;p140">
                <a:extLst>
                  <a:ext uri="{FF2B5EF4-FFF2-40B4-BE49-F238E27FC236}">
                    <a16:creationId xmlns:a16="http://schemas.microsoft.com/office/drawing/2014/main" id="{A27C163C-E77A-AEE6-564B-6F1441C0E2DA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4974;p140">
                <a:extLst>
                  <a:ext uri="{FF2B5EF4-FFF2-40B4-BE49-F238E27FC236}">
                    <a16:creationId xmlns:a16="http://schemas.microsoft.com/office/drawing/2014/main" id="{A16C382A-3515-1D56-9695-37564A151F8B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4975;p140">
                <a:extLst>
                  <a:ext uri="{FF2B5EF4-FFF2-40B4-BE49-F238E27FC236}">
                    <a16:creationId xmlns:a16="http://schemas.microsoft.com/office/drawing/2014/main" id="{956C9236-1276-B19A-AEC6-F1B61DB1BC4B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4976;p140">
                <a:extLst>
                  <a:ext uri="{FF2B5EF4-FFF2-40B4-BE49-F238E27FC236}">
                    <a16:creationId xmlns:a16="http://schemas.microsoft.com/office/drawing/2014/main" id="{F403E41B-BDEA-A16C-9AB4-24385DDF662C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4977;p140">
              <a:extLst>
                <a:ext uri="{FF2B5EF4-FFF2-40B4-BE49-F238E27FC236}">
                  <a16:creationId xmlns:a16="http://schemas.microsoft.com/office/drawing/2014/main" id="{297FAC30-373F-D56C-C73C-709CCF005ECF}"/>
                </a:ext>
              </a:extLst>
            </p:cNvPr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978;p140">
              <a:extLst>
                <a:ext uri="{FF2B5EF4-FFF2-40B4-BE49-F238E27FC236}">
                  <a16:creationId xmlns:a16="http://schemas.microsoft.com/office/drawing/2014/main" id="{1D6A12BE-F8FE-80C4-0048-B95D052EC064}"/>
                </a:ext>
              </a:extLst>
            </p:cNvPr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979;p140">
              <a:extLst>
                <a:ext uri="{FF2B5EF4-FFF2-40B4-BE49-F238E27FC236}">
                  <a16:creationId xmlns:a16="http://schemas.microsoft.com/office/drawing/2014/main" id="{2AB0BC0C-C337-9AA1-F077-6C8CCF5A60B7}"/>
                </a:ext>
              </a:extLst>
            </p:cNvPr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980;p140">
              <a:extLst>
                <a:ext uri="{FF2B5EF4-FFF2-40B4-BE49-F238E27FC236}">
                  <a16:creationId xmlns:a16="http://schemas.microsoft.com/office/drawing/2014/main" id="{D4B42D1C-9DBD-95EA-8467-B33BDF447067}"/>
                </a:ext>
              </a:extLst>
            </p:cNvPr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981;p140">
              <a:extLst>
                <a:ext uri="{FF2B5EF4-FFF2-40B4-BE49-F238E27FC236}">
                  <a16:creationId xmlns:a16="http://schemas.microsoft.com/office/drawing/2014/main" id="{E0CFBC3B-19E0-98A6-AA8B-8E71F0A9A837}"/>
                </a:ext>
              </a:extLst>
            </p:cNvPr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82;p140">
              <a:extLst>
                <a:ext uri="{FF2B5EF4-FFF2-40B4-BE49-F238E27FC236}">
                  <a16:creationId xmlns:a16="http://schemas.microsoft.com/office/drawing/2014/main" id="{8DE97E30-F95E-D80B-01AC-FEC7797B27D3}"/>
                </a:ext>
              </a:extLst>
            </p:cNvPr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983;p140">
              <a:extLst>
                <a:ext uri="{FF2B5EF4-FFF2-40B4-BE49-F238E27FC236}">
                  <a16:creationId xmlns:a16="http://schemas.microsoft.com/office/drawing/2014/main" id="{DD941ED4-5A3A-2ED5-60E1-3089EDD43B3B}"/>
                </a:ext>
              </a:extLst>
            </p:cNvPr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4984;p140">
              <a:extLst>
                <a:ext uri="{FF2B5EF4-FFF2-40B4-BE49-F238E27FC236}">
                  <a16:creationId xmlns:a16="http://schemas.microsoft.com/office/drawing/2014/main" id="{31A26ADF-C685-E333-D62C-D3F3441CA591}"/>
                </a:ext>
              </a:extLst>
            </p:cNvPr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  <a:grpFill/>
          </p:grpSpPr>
          <p:sp>
            <p:nvSpPr>
              <p:cNvPr id="1870" name="Google Shape;4985;p140">
                <a:extLst>
                  <a:ext uri="{FF2B5EF4-FFF2-40B4-BE49-F238E27FC236}">
                    <a16:creationId xmlns:a16="http://schemas.microsoft.com/office/drawing/2014/main" id="{C162CFD1-572A-5D5F-8C5E-03EF786F5A74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4986;p140">
                <a:extLst>
                  <a:ext uri="{FF2B5EF4-FFF2-40B4-BE49-F238E27FC236}">
                    <a16:creationId xmlns:a16="http://schemas.microsoft.com/office/drawing/2014/main" id="{8EEDC02A-F467-99BB-5CE7-B8E4DCD6D90A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4987;p140">
                <a:extLst>
                  <a:ext uri="{FF2B5EF4-FFF2-40B4-BE49-F238E27FC236}">
                    <a16:creationId xmlns:a16="http://schemas.microsoft.com/office/drawing/2014/main" id="{B73266EC-A91D-67A9-58E9-96F610D28691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4988;p140">
                <a:extLst>
                  <a:ext uri="{FF2B5EF4-FFF2-40B4-BE49-F238E27FC236}">
                    <a16:creationId xmlns:a16="http://schemas.microsoft.com/office/drawing/2014/main" id="{F977A4E5-8A05-506D-272E-FFCD7948F7D5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4989;p140">
              <a:extLst>
                <a:ext uri="{FF2B5EF4-FFF2-40B4-BE49-F238E27FC236}">
                  <a16:creationId xmlns:a16="http://schemas.microsoft.com/office/drawing/2014/main" id="{E2CD1104-D45C-5486-42E8-3E78783AB939}"/>
                </a:ext>
              </a:extLst>
            </p:cNvPr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90;p140">
              <a:extLst>
                <a:ext uri="{FF2B5EF4-FFF2-40B4-BE49-F238E27FC236}">
                  <a16:creationId xmlns:a16="http://schemas.microsoft.com/office/drawing/2014/main" id="{6156EE16-F087-189E-DC7A-0FE21CA31894}"/>
                </a:ext>
              </a:extLst>
            </p:cNvPr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91;p140">
              <a:extLst>
                <a:ext uri="{FF2B5EF4-FFF2-40B4-BE49-F238E27FC236}">
                  <a16:creationId xmlns:a16="http://schemas.microsoft.com/office/drawing/2014/main" id="{690B0B27-4490-9206-D98D-486C10867B3A}"/>
                </a:ext>
              </a:extLst>
            </p:cNvPr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92;p140">
              <a:extLst>
                <a:ext uri="{FF2B5EF4-FFF2-40B4-BE49-F238E27FC236}">
                  <a16:creationId xmlns:a16="http://schemas.microsoft.com/office/drawing/2014/main" id="{B8652DF0-A631-6569-6763-6D9FEB7CED15}"/>
                </a:ext>
              </a:extLst>
            </p:cNvPr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93;p140">
              <a:extLst>
                <a:ext uri="{FF2B5EF4-FFF2-40B4-BE49-F238E27FC236}">
                  <a16:creationId xmlns:a16="http://schemas.microsoft.com/office/drawing/2014/main" id="{BB7190D8-C2D4-478B-7EEF-DD9DEA5DEC0B}"/>
                </a:ext>
              </a:extLst>
            </p:cNvPr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94;p140">
              <a:extLst>
                <a:ext uri="{FF2B5EF4-FFF2-40B4-BE49-F238E27FC236}">
                  <a16:creationId xmlns:a16="http://schemas.microsoft.com/office/drawing/2014/main" id="{2A354B7B-F3FC-22DC-5E02-B2DB15B49D61}"/>
                </a:ext>
              </a:extLst>
            </p:cNvPr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95;p140">
              <a:extLst>
                <a:ext uri="{FF2B5EF4-FFF2-40B4-BE49-F238E27FC236}">
                  <a16:creationId xmlns:a16="http://schemas.microsoft.com/office/drawing/2014/main" id="{52733A7A-905A-F55F-A012-081CEE7E79B7}"/>
                </a:ext>
              </a:extLst>
            </p:cNvPr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96;p140">
              <a:extLst>
                <a:ext uri="{FF2B5EF4-FFF2-40B4-BE49-F238E27FC236}">
                  <a16:creationId xmlns:a16="http://schemas.microsoft.com/office/drawing/2014/main" id="{14768F0E-6F2C-A93F-FDF7-D8AFC9D7B54B}"/>
                </a:ext>
              </a:extLst>
            </p:cNvPr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97;p140">
              <a:extLst>
                <a:ext uri="{FF2B5EF4-FFF2-40B4-BE49-F238E27FC236}">
                  <a16:creationId xmlns:a16="http://schemas.microsoft.com/office/drawing/2014/main" id="{2ABD0C0B-AC8B-D20C-CE5C-E2CB7294084B}"/>
                </a:ext>
              </a:extLst>
            </p:cNvPr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98;p140">
              <a:extLst>
                <a:ext uri="{FF2B5EF4-FFF2-40B4-BE49-F238E27FC236}">
                  <a16:creationId xmlns:a16="http://schemas.microsoft.com/office/drawing/2014/main" id="{075849FF-33D5-41F4-6792-E7191269EC8B}"/>
                </a:ext>
              </a:extLst>
            </p:cNvPr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99;p140">
              <a:extLst>
                <a:ext uri="{FF2B5EF4-FFF2-40B4-BE49-F238E27FC236}">
                  <a16:creationId xmlns:a16="http://schemas.microsoft.com/office/drawing/2014/main" id="{9386D6AA-C9DE-60BF-147F-D5E90ECE72AA}"/>
                </a:ext>
              </a:extLst>
            </p:cNvPr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00;p140">
              <a:extLst>
                <a:ext uri="{FF2B5EF4-FFF2-40B4-BE49-F238E27FC236}">
                  <a16:creationId xmlns:a16="http://schemas.microsoft.com/office/drawing/2014/main" id="{B0EA3F29-2CE1-DA54-F5A9-C2120E2F703E}"/>
                </a:ext>
              </a:extLst>
            </p:cNvPr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5001;p140">
              <a:extLst>
                <a:ext uri="{FF2B5EF4-FFF2-40B4-BE49-F238E27FC236}">
                  <a16:creationId xmlns:a16="http://schemas.microsoft.com/office/drawing/2014/main" id="{FA551D28-F7C9-DEB4-393B-C8BE455AAC0A}"/>
                </a:ext>
              </a:extLst>
            </p:cNvPr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5002;p140">
              <a:extLst>
                <a:ext uri="{FF2B5EF4-FFF2-40B4-BE49-F238E27FC236}">
                  <a16:creationId xmlns:a16="http://schemas.microsoft.com/office/drawing/2014/main" id="{B045E5CA-A014-F1E9-4EF4-9F5346ADBDA7}"/>
                </a:ext>
              </a:extLst>
            </p:cNvPr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5003;p140">
              <a:extLst>
                <a:ext uri="{FF2B5EF4-FFF2-40B4-BE49-F238E27FC236}">
                  <a16:creationId xmlns:a16="http://schemas.microsoft.com/office/drawing/2014/main" id="{86877FC2-20E9-75D5-1B80-965AF1E97575}"/>
                </a:ext>
              </a:extLst>
            </p:cNvPr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5004;p140">
              <a:extLst>
                <a:ext uri="{FF2B5EF4-FFF2-40B4-BE49-F238E27FC236}">
                  <a16:creationId xmlns:a16="http://schemas.microsoft.com/office/drawing/2014/main" id="{EE7B8199-6437-D04A-2DB5-E009EC54FC8A}"/>
                </a:ext>
              </a:extLst>
            </p:cNvPr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5005;p140">
              <a:extLst>
                <a:ext uri="{FF2B5EF4-FFF2-40B4-BE49-F238E27FC236}">
                  <a16:creationId xmlns:a16="http://schemas.microsoft.com/office/drawing/2014/main" id="{85CD129D-73D6-85EA-2120-34794A9F5C02}"/>
                </a:ext>
              </a:extLst>
            </p:cNvPr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5006;p140">
              <a:extLst>
                <a:ext uri="{FF2B5EF4-FFF2-40B4-BE49-F238E27FC236}">
                  <a16:creationId xmlns:a16="http://schemas.microsoft.com/office/drawing/2014/main" id="{AC329DED-6F10-6110-B4EA-FFB7303AA234}"/>
                </a:ext>
              </a:extLst>
            </p:cNvPr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5007;p140">
              <a:extLst>
                <a:ext uri="{FF2B5EF4-FFF2-40B4-BE49-F238E27FC236}">
                  <a16:creationId xmlns:a16="http://schemas.microsoft.com/office/drawing/2014/main" id="{57C18C07-15AA-4A8A-36A2-0F1E7C8AF4C4}"/>
                </a:ext>
              </a:extLst>
            </p:cNvPr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5008;p140">
              <a:extLst>
                <a:ext uri="{FF2B5EF4-FFF2-40B4-BE49-F238E27FC236}">
                  <a16:creationId xmlns:a16="http://schemas.microsoft.com/office/drawing/2014/main" id="{C051B479-800B-299C-4560-09F9DB71D673}"/>
                </a:ext>
              </a:extLst>
            </p:cNvPr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5009;p140">
              <a:extLst>
                <a:ext uri="{FF2B5EF4-FFF2-40B4-BE49-F238E27FC236}">
                  <a16:creationId xmlns:a16="http://schemas.microsoft.com/office/drawing/2014/main" id="{82476A86-CDC7-8A63-7272-C2C4553DCDCA}"/>
                </a:ext>
              </a:extLst>
            </p:cNvPr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5010;p140">
              <a:extLst>
                <a:ext uri="{FF2B5EF4-FFF2-40B4-BE49-F238E27FC236}">
                  <a16:creationId xmlns:a16="http://schemas.microsoft.com/office/drawing/2014/main" id="{AF0E2D66-0018-AF87-2805-420389DDA925}"/>
                </a:ext>
              </a:extLst>
            </p:cNvPr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5011;p140">
              <a:extLst>
                <a:ext uri="{FF2B5EF4-FFF2-40B4-BE49-F238E27FC236}">
                  <a16:creationId xmlns:a16="http://schemas.microsoft.com/office/drawing/2014/main" id="{168810FF-05C6-1BFE-F3D7-0F5AAD8561D0}"/>
                </a:ext>
              </a:extLst>
            </p:cNvPr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5012;p140">
              <a:extLst>
                <a:ext uri="{FF2B5EF4-FFF2-40B4-BE49-F238E27FC236}">
                  <a16:creationId xmlns:a16="http://schemas.microsoft.com/office/drawing/2014/main" id="{E78D16D1-D4A1-42AC-E738-C0A6404A9CCE}"/>
                </a:ext>
              </a:extLst>
            </p:cNvPr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5013;p140">
              <a:extLst>
                <a:ext uri="{FF2B5EF4-FFF2-40B4-BE49-F238E27FC236}">
                  <a16:creationId xmlns:a16="http://schemas.microsoft.com/office/drawing/2014/main" id="{AC43C968-0612-8352-8798-8FBB275F33BE}"/>
                </a:ext>
              </a:extLst>
            </p:cNvPr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5014;p140">
              <a:extLst>
                <a:ext uri="{FF2B5EF4-FFF2-40B4-BE49-F238E27FC236}">
                  <a16:creationId xmlns:a16="http://schemas.microsoft.com/office/drawing/2014/main" id="{9B7CCF47-17EA-E4ED-CB0E-2AF434CD3EB2}"/>
                </a:ext>
              </a:extLst>
            </p:cNvPr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5015;p140">
              <a:extLst>
                <a:ext uri="{FF2B5EF4-FFF2-40B4-BE49-F238E27FC236}">
                  <a16:creationId xmlns:a16="http://schemas.microsoft.com/office/drawing/2014/main" id="{4328A481-8517-7827-ED3A-B0B9CEA3D5CA}"/>
                </a:ext>
              </a:extLst>
            </p:cNvPr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5016;p140">
              <a:extLst>
                <a:ext uri="{FF2B5EF4-FFF2-40B4-BE49-F238E27FC236}">
                  <a16:creationId xmlns:a16="http://schemas.microsoft.com/office/drawing/2014/main" id="{8AEBB488-93B3-A344-E428-9EEEB41EA8FE}"/>
                </a:ext>
              </a:extLst>
            </p:cNvPr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5017;p140">
              <a:extLst>
                <a:ext uri="{FF2B5EF4-FFF2-40B4-BE49-F238E27FC236}">
                  <a16:creationId xmlns:a16="http://schemas.microsoft.com/office/drawing/2014/main" id="{BC81D246-A017-60E0-77BA-DA6A5AB4AB78}"/>
                </a:ext>
              </a:extLst>
            </p:cNvPr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1" name="Google Shape;5018;p140">
              <a:extLst>
                <a:ext uri="{FF2B5EF4-FFF2-40B4-BE49-F238E27FC236}">
                  <a16:creationId xmlns:a16="http://schemas.microsoft.com/office/drawing/2014/main" id="{E2E777A6-037E-5737-4F27-5C7BA2B09BE6}"/>
                </a:ext>
              </a:extLst>
            </p:cNvPr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  <a:grpFill/>
          </p:grpSpPr>
          <p:sp>
            <p:nvSpPr>
              <p:cNvPr id="1868" name="Google Shape;5019;p140">
                <a:extLst>
                  <a:ext uri="{FF2B5EF4-FFF2-40B4-BE49-F238E27FC236}">
                    <a16:creationId xmlns:a16="http://schemas.microsoft.com/office/drawing/2014/main" id="{CFD52A29-9261-5BB3-EAA2-D7B65D393799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5020;p140">
                <a:extLst>
                  <a:ext uri="{FF2B5EF4-FFF2-40B4-BE49-F238E27FC236}">
                    <a16:creationId xmlns:a16="http://schemas.microsoft.com/office/drawing/2014/main" id="{B5C39DD2-D527-92D5-4571-48C0B6AFF36A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2" name="Google Shape;5021;p140">
              <a:extLst>
                <a:ext uri="{FF2B5EF4-FFF2-40B4-BE49-F238E27FC236}">
                  <a16:creationId xmlns:a16="http://schemas.microsoft.com/office/drawing/2014/main" id="{8ED58798-66A2-779D-815D-D7EA319A1176}"/>
                </a:ext>
              </a:extLst>
            </p:cNvPr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3" name="Google Shape;5022;p140">
              <a:extLst>
                <a:ext uri="{FF2B5EF4-FFF2-40B4-BE49-F238E27FC236}">
                  <a16:creationId xmlns:a16="http://schemas.microsoft.com/office/drawing/2014/main" id="{7E5BC2FB-F955-1FC1-9BDA-B5C9BECD582A}"/>
                </a:ext>
              </a:extLst>
            </p:cNvPr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  <a:grpFill/>
          </p:grpSpPr>
          <p:sp>
            <p:nvSpPr>
              <p:cNvPr id="1866" name="Google Shape;5023;p140">
                <a:extLst>
                  <a:ext uri="{FF2B5EF4-FFF2-40B4-BE49-F238E27FC236}">
                    <a16:creationId xmlns:a16="http://schemas.microsoft.com/office/drawing/2014/main" id="{5595C5F0-5755-2143-0A5F-F778EA9629D9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1867" name="Google Shape;5024;p140">
                <a:extLst>
                  <a:ext uri="{FF2B5EF4-FFF2-40B4-BE49-F238E27FC236}">
                    <a16:creationId xmlns:a16="http://schemas.microsoft.com/office/drawing/2014/main" id="{753749D8-EE05-E9DD-1243-665635762642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5025;p140">
              <a:extLst>
                <a:ext uri="{FF2B5EF4-FFF2-40B4-BE49-F238E27FC236}">
                  <a16:creationId xmlns:a16="http://schemas.microsoft.com/office/drawing/2014/main" id="{A30D99FD-8CAD-B7DF-37B6-5585C0089253}"/>
                </a:ext>
              </a:extLst>
            </p:cNvPr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  <a:grpFill/>
          </p:grpSpPr>
          <p:sp>
            <p:nvSpPr>
              <p:cNvPr id="1864" name="Google Shape;5026;p140">
                <a:extLst>
                  <a:ext uri="{FF2B5EF4-FFF2-40B4-BE49-F238E27FC236}">
                    <a16:creationId xmlns:a16="http://schemas.microsoft.com/office/drawing/2014/main" id="{6B96AC5F-7246-FAAB-684F-D2B8E59B8328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5027;p140">
                <a:extLst>
                  <a:ext uri="{FF2B5EF4-FFF2-40B4-BE49-F238E27FC236}">
                    <a16:creationId xmlns:a16="http://schemas.microsoft.com/office/drawing/2014/main" id="{BA8765B2-933E-E86E-99A6-7D3E62540C7A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5" name="Google Shape;5028;p140">
              <a:extLst>
                <a:ext uri="{FF2B5EF4-FFF2-40B4-BE49-F238E27FC236}">
                  <a16:creationId xmlns:a16="http://schemas.microsoft.com/office/drawing/2014/main" id="{29722436-21BF-A593-3207-B3B76FD2025F}"/>
                </a:ext>
              </a:extLst>
            </p:cNvPr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5029;p140">
              <a:extLst>
                <a:ext uri="{FF2B5EF4-FFF2-40B4-BE49-F238E27FC236}">
                  <a16:creationId xmlns:a16="http://schemas.microsoft.com/office/drawing/2014/main" id="{F0A98690-B8FE-1BD4-9ED0-DFD74AF82178}"/>
                </a:ext>
              </a:extLst>
            </p:cNvPr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5030;p140">
              <a:extLst>
                <a:ext uri="{FF2B5EF4-FFF2-40B4-BE49-F238E27FC236}">
                  <a16:creationId xmlns:a16="http://schemas.microsoft.com/office/drawing/2014/main" id="{919C2561-4832-C630-6A79-292D89E560B8}"/>
                </a:ext>
              </a:extLst>
            </p:cNvPr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5031;p140">
              <a:extLst>
                <a:ext uri="{FF2B5EF4-FFF2-40B4-BE49-F238E27FC236}">
                  <a16:creationId xmlns:a16="http://schemas.microsoft.com/office/drawing/2014/main" id="{580A1E8D-51F8-2F34-FC8F-25EEDB34265A}"/>
                </a:ext>
              </a:extLst>
            </p:cNvPr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5032;p140">
              <a:extLst>
                <a:ext uri="{FF2B5EF4-FFF2-40B4-BE49-F238E27FC236}">
                  <a16:creationId xmlns:a16="http://schemas.microsoft.com/office/drawing/2014/main" id="{2DB1BD4A-21D5-0735-78B0-CC38FCD6D7CE}"/>
                </a:ext>
              </a:extLst>
            </p:cNvPr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5033;p140">
              <a:extLst>
                <a:ext uri="{FF2B5EF4-FFF2-40B4-BE49-F238E27FC236}">
                  <a16:creationId xmlns:a16="http://schemas.microsoft.com/office/drawing/2014/main" id="{A601AF3A-F641-2AD1-E73C-A1C2EEF196C9}"/>
                </a:ext>
              </a:extLst>
            </p:cNvPr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5034;p140">
              <a:extLst>
                <a:ext uri="{FF2B5EF4-FFF2-40B4-BE49-F238E27FC236}">
                  <a16:creationId xmlns:a16="http://schemas.microsoft.com/office/drawing/2014/main" id="{3EA06F2E-6182-F107-52F3-2C25CAD97C21}"/>
                </a:ext>
              </a:extLst>
            </p:cNvPr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5035;p140">
              <a:extLst>
                <a:ext uri="{FF2B5EF4-FFF2-40B4-BE49-F238E27FC236}">
                  <a16:creationId xmlns:a16="http://schemas.microsoft.com/office/drawing/2014/main" id="{C683D009-253F-D875-0373-98980A3EFFC1}"/>
                </a:ext>
              </a:extLst>
            </p:cNvPr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6" name="Google Shape;5036;p140">
              <a:extLst>
                <a:ext uri="{FF2B5EF4-FFF2-40B4-BE49-F238E27FC236}">
                  <a16:creationId xmlns:a16="http://schemas.microsoft.com/office/drawing/2014/main" id="{6FF911A5-FEDA-C351-F2AF-F4FE1ECCDEDF}"/>
                </a:ext>
              </a:extLst>
            </p:cNvPr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  <a:grpFill/>
          </p:grpSpPr>
          <p:sp>
            <p:nvSpPr>
              <p:cNvPr id="1860" name="Google Shape;5037;p140">
                <a:extLst>
                  <a:ext uri="{FF2B5EF4-FFF2-40B4-BE49-F238E27FC236}">
                    <a16:creationId xmlns:a16="http://schemas.microsoft.com/office/drawing/2014/main" id="{54ED3CB0-CC35-01B5-7263-9580DF90011F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5038;p140">
                <a:extLst>
                  <a:ext uri="{FF2B5EF4-FFF2-40B4-BE49-F238E27FC236}">
                    <a16:creationId xmlns:a16="http://schemas.microsoft.com/office/drawing/2014/main" id="{54E7419B-23FA-DE77-6B60-23DD4651E156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5039;p140">
                <a:extLst>
                  <a:ext uri="{FF2B5EF4-FFF2-40B4-BE49-F238E27FC236}">
                    <a16:creationId xmlns:a16="http://schemas.microsoft.com/office/drawing/2014/main" id="{F31B962A-E8E9-0651-FDD5-940160B8F3E7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5040;p140">
                <a:extLst>
                  <a:ext uri="{FF2B5EF4-FFF2-40B4-BE49-F238E27FC236}">
                    <a16:creationId xmlns:a16="http://schemas.microsoft.com/office/drawing/2014/main" id="{34A0DA5A-1A8B-BE61-8D29-02AE046FCD16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67" name="Google Shape;5041;p140">
              <a:extLst>
                <a:ext uri="{FF2B5EF4-FFF2-40B4-BE49-F238E27FC236}">
                  <a16:creationId xmlns:a16="http://schemas.microsoft.com/office/drawing/2014/main" id="{1C5EBBDE-FA68-75EE-8650-A299F45E3F6E}"/>
                </a:ext>
              </a:extLst>
            </p:cNvPr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5042;p140">
              <a:extLst>
                <a:ext uri="{FF2B5EF4-FFF2-40B4-BE49-F238E27FC236}">
                  <a16:creationId xmlns:a16="http://schemas.microsoft.com/office/drawing/2014/main" id="{A8C56D38-71C2-F074-481A-4ABAACE7D8A6}"/>
                </a:ext>
              </a:extLst>
            </p:cNvPr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5043;p140">
              <a:extLst>
                <a:ext uri="{FF2B5EF4-FFF2-40B4-BE49-F238E27FC236}">
                  <a16:creationId xmlns:a16="http://schemas.microsoft.com/office/drawing/2014/main" id="{E6CFD9A8-78CC-D758-20EB-B2F77D913A2D}"/>
                </a:ext>
              </a:extLst>
            </p:cNvPr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5044;p140">
              <a:extLst>
                <a:ext uri="{FF2B5EF4-FFF2-40B4-BE49-F238E27FC236}">
                  <a16:creationId xmlns:a16="http://schemas.microsoft.com/office/drawing/2014/main" id="{F9910DF3-044D-9C47-9666-C3ADD206F5AB}"/>
                </a:ext>
              </a:extLst>
            </p:cNvPr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5045;p140">
              <a:extLst>
                <a:ext uri="{FF2B5EF4-FFF2-40B4-BE49-F238E27FC236}">
                  <a16:creationId xmlns:a16="http://schemas.microsoft.com/office/drawing/2014/main" id="{AC7702FA-9F10-FA6E-D031-0A204B8FC555}"/>
                </a:ext>
              </a:extLst>
            </p:cNvPr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5046;p140">
              <a:extLst>
                <a:ext uri="{FF2B5EF4-FFF2-40B4-BE49-F238E27FC236}">
                  <a16:creationId xmlns:a16="http://schemas.microsoft.com/office/drawing/2014/main" id="{2984B1A6-5525-9BA3-CC1A-BD0C6FFB27EF}"/>
                </a:ext>
              </a:extLst>
            </p:cNvPr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5047;p140">
              <a:extLst>
                <a:ext uri="{FF2B5EF4-FFF2-40B4-BE49-F238E27FC236}">
                  <a16:creationId xmlns:a16="http://schemas.microsoft.com/office/drawing/2014/main" id="{078B22D5-A9DB-DFD8-80C0-4A38DD51FF78}"/>
                </a:ext>
              </a:extLst>
            </p:cNvPr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5048;p140">
              <a:extLst>
                <a:ext uri="{FF2B5EF4-FFF2-40B4-BE49-F238E27FC236}">
                  <a16:creationId xmlns:a16="http://schemas.microsoft.com/office/drawing/2014/main" id="{C03D33F5-7993-DC84-8A54-7208BB9B95E2}"/>
                </a:ext>
              </a:extLst>
            </p:cNvPr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5" name="Google Shape;5049;p140">
              <a:extLst>
                <a:ext uri="{FF2B5EF4-FFF2-40B4-BE49-F238E27FC236}">
                  <a16:creationId xmlns:a16="http://schemas.microsoft.com/office/drawing/2014/main" id="{B9BE2018-8342-4C96-ABA7-5ECF5F840270}"/>
                </a:ext>
              </a:extLst>
            </p:cNvPr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  <a:grpFill/>
          </p:grpSpPr>
          <p:sp>
            <p:nvSpPr>
              <p:cNvPr id="1856" name="Google Shape;5050;p140">
                <a:extLst>
                  <a:ext uri="{FF2B5EF4-FFF2-40B4-BE49-F238E27FC236}">
                    <a16:creationId xmlns:a16="http://schemas.microsoft.com/office/drawing/2014/main" id="{907F0DBE-489A-C8CF-B31E-A732A8B39C1F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5051;p140">
                <a:extLst>
                  <a:ext uri="{FF2B5EF4-FFF2-40B4-BE49-F238E27FC236}">
                    <a16:creationId xmlns:a16="http://schemas.microsoft.com/office/drawing/2014/main" id="{5EA211B4-678B-0C67-0A98-012558379018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5052;p140">
                <a:extLst>
                  <a:ext uri="{FF2B5EF4-FFF2-40B4-BE49-F238E27FC236}">
                    <a16:creationId xmlns:a16="http://schemas.microsoft.com/office/drawing/2014/main" id="{EA790FDB-01BB-C719-0B72-B0B8A37E5F9A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5053;p140">
                <a:extLst>
                  <a:ext uri="{FF2B5EF4-FFF2-40B4-BE49-F238E27FC236}">
                    <a16:creationId xmlns:a16="http://schemas.microsoft.com/office/drawing/2014/main" id="{13E2C717-CF54-DF8C-CC25-F32F90464254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6" name="Google Shape;5054;p140">
              <a:extLst>
                <a:ext uri="{FF2B5EF4-FFF2-40B4-BE49-F238E27FC236}">
                  <a16:creationId xmlns:a16="http://schemas.microsoft.com/office/drawing/2014/main" id="{ACFC6D32-142B-3845-2B43-627160A6AD72}"/>
                </a:ext>
              </a:extLst>
            </p:cNvPr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5055;p140">
              <a:extLst>
                <a:ext uri="{FF2B5EF4-FFF2-40B4-BE49-F238E27FC236}">
                  <a16:creationId xmlns:a16="http://schemas.microsoft.com/office/drawing/2014/main" id="{A0BE848E-449F-6E7B-18BB-79C5CE98B9F5}"/>
                </a:ext>
              </a:extLst>
            </p:cNvPr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5056;p140">
              <a:extLst>
                <a:ext uri="{FF2B5EF4-FFF2-40B4-BE49-F238E27FC236}">
                  <a16:creationId xmlns:a16="http://schemas.microsoft.com/office/drawing/2014/main" id="{7A539816-994B-970A-EC2B-F6B0ED189B4B}"/>
                </a:ext>
              </a:extLst>
            </p:cNvPr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5057;p140">
              <a:extLst>
                <a:ext uri="{FF2B5EF4-FFF2-40B4-BE49-F238E27FC236}">
                  <a16:creationId xmlns:a16="http://schemas.microsoft.com/office/drawing/2014/main" id="{8FCC03D2-CF36-73FA-3013-9ABCE45421BA}"/>
                </a:ext>
              </a:extLst>
            </p:cNvPr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5058;p140">
              <a:extLst>
                <a:ext uri="{FF2B5EF4-FFF2-40B4-BE49-F238E27FC236}">
                  <a16:creationId xmlns:a16="http://schemas.microsoft.com/office/drawing/2014/main" id="{7F70EF5E-2CE9-4947-8498-BD2811D64679}"/>
                </a:ext>
              </a:extLst>
            </p:cNvPr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5059;p140">
              <a:extLst>
                <a:ext uri="{FF2B5EF4-FFF2-40B4-BE49-F238E27FC236}">
                  <a16:creationId xmlns:a16="http://schemas.microsoft.com/office/drawing/2014/main" id="{11527000-BE43-4831-4D07-580C0AD68CD2}"/>
                </a:ext>
              </a:extLst>
            </p:cNvPr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5060;p140">
              <a:extLst>
                <a:ext uri="{FF2B5EF4-FFF2-40B4-BE49-F238E27FC236}">
                  <a16:creationId xmlns:a16="http://schemas.microsoft.com/office/drawing/2014/main" id="{283B87D7-F19E-EE96-5EC4-2E7742109ECE}"/>
                </a:ext>
              </a:extLst>
            </p:cNvPr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5061;p140">
              <a:extLst>
                <a:ext uri="{FF2B5EF4-FFF2-40B4-BE49-F238E27FC236}">
                  <a16:creationId xmlns:a16="http://schemas.microsoft.com/office/drawing/2014/main" id="{5C391C4D-215E-7618-7C3B-C820908D5FD4}"/>
                </a:ext>
              </a:extLst>
            </p:cNvPr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5062;p140">
              <a:extLst>
                <a:ext uri="{FF2B5EF4-FFF2-40B4-BE49-F238E27FC236}">
                  <a16:creationId xmlns:a16="http://schemas.microsoft.com/office/drawing/2014/main" id="{259F577E-4275-F368-CEE6-525465AC3B0F}"/>
                </a:ext>
              </a:extLst>
            </p:cNvPr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5063;p140">
              <a:extLst>
                <a:ext uri="{FF2B5EF4-FFF2-40B4-BE49-F238E27FC236}">
                  <a16:creationId xmlns:a16="http://schemas.microsoft.com/office/drawing/2014/main" id="{992483F8-E0C2-92B8-D76A-D00A83649792}"/>
                </a:ext>
              </a:extLst>
            </p:cNvPr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5064;p140">
              <a:extLst>
                <a:ext uri="{FF2B5EF4-FFF2-40B4-BE49-F238E27FC236}">
                  <a16:creationId xmlns:a16="http://schemas.microsoft.com/office/drawing/2014/main" id="{F084B3D7-5FD9-D935-1474-D2D8958BC2B6}"/>
                </a:ext>
              </a:extLst>
            </p:cNvPr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5065;p140">
              <a:extLst>
                <a:ext uri="{FF2B5EF4-FFF2-40B4-BE49-F238E27FC236}">
                  <a16:creationId xmlns:a16="http://schemas.microsoft.com/office/drawing/2014/main" id="{4F598D4E-A9E7-F01A-D133-B10F7EEC2DB5}"/>
                </a:ext>
              </a:extLst>
            </p:cNvPr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5066;p140">
              <a:extLst>
                <a:ext uri="{FF2B5EF4-FFF2-40B4-BE49-F238E27FC236}">
                  <a16:creationId xmlns:a16="http://schemas.microsoft.com/office/drawing/2014/main" id="{DBE94818-EEF0-A125-0786-1324749088CD}"/>
                </a:ext>
              </a:extLst>
            </p:cNvPr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5067;p140">
              <a:extLst>
                <a:ext uri="{FF2B5EF4-FFF2-40B4-BE49-F238E27FC236}">
                  <a16:creationId xmlns:a16="http://schemas.microsoft.com/office/drawing/2014/main" id="{5FA6E547-1D90-1B0E-250C-2A9A0D740332}"/>
                </a:ext>
              </a:extLst>
            </p:cNvPr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5068;p140">
              <a:extLst>
                <a:ext uri="{FF2B5EF4-FFF2-40B4-BE49-F238E27FC236}">
                  <a16:creationId xmlns:a16="http://schemas.microsoft.com/office/drawing/2014/main" id="{06042FF9-AE98-886B-AE80-71B282660F33}"/>
                </a:ext>
              </a:extLst>
            </p:cNvPr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5069;p140">
              <a:extLst>
                <a:ext uri="{FF2B5EF4-FFF2-40B4-BE49-F238E27FC236}">
                  <a16:creationId xmlns:a16="http://schemas.microsoft.com/office/drawing/2014/main" id="{E00E3DE7-646E-4719-8B53-AF8462B63A00}"/>
                </a:ext>
              </a:extLst>
            </p:cNvPr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5070;p140">
              <a:extLst>
                <a:ext uri="{FF2B5EF4-FFF2-40B4-BE49-F238E27FC236}">
                  <a16:creationId xmlns:a16="http://schemas.microsoft.com/office/drawing/2014/main" id="{A8187C04-9C1C-CD2D-9F02-E6F172997536}"/>
                </a:ext>
              </a:extLst>
            </p:cNvPr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793" name="Google Shape;5071;p140">
              <a:extLst>
                <a:ext uri="{FF2B5EF4-FFF2-40B4-BE49-F238E27FC236}">
                  <a16:creationId xmlns:a16="http://schemas.microsoft.com/office/drawing/2014/main" id="{60A441F9-0B9F-C7D5-69DA-5ADBA08E2EA6}"/>
                </a:ext>
              </a:extLst>
            </p:cNvPr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5072;p140">
              <a:extLst>
                <a:ext uri="{FF2B5EF4-FFF2-40B4-BE49-F238E27FC236}">
                  <a16:creationId xmlns:a16="http://schemas.microsoft.com/office/drawing/2014/main" id="{3320F309-CE51-E699-FE05-77A478CAD060}"/>
                </a:ext>
              </a:extLst>
            </p:cNvPr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5073;p140">
              <a:extLst>
                <a:ext uri="{FF2B5EF4-FFF2-40B4-BE49-F238E27FC236}">
                  <a16:creationId xmlns:a16="http://schemas.microsoft.com/office/drawing/2014/main" id="{46A19380-C854-02A8-46C0-111C8EAC229B}"/>
                </a:ext>
              </a:extLst>
            </p:cNvPr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5074;p140">
              <a:extLst>
                <a:ext uri="{FF2B5EF4-FFF2-40B4-BE49-F238E27FC236}">
                  <a16:creationId xmlns:a16="http://schemas.microsoft.com/office/drawing/2014/main" id="{7000CF9B-153B-CD43-24E8-791063376129}"/>
                </a:ext>
              </a:extLst>
            </p:cNvPr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5075;p140">
              <a:extLst>
                <a:ext uri="{FF2B5EF4-FFF2-40B4-BE49-F238E27FC236}">
                  <a16:creationId xmlns:a16="http://schemas.microsoft.com/office/drawing/2014/main" id="{49B22818-8F27-7E41-BD92-48562A8E5E02}"/>
                </a:ext>
              </a:extLst>
            </p:cNvPr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5076;p140">
              <a:extLst>
                <a:ext uri="{FF2B5EF4-FFF2-40B4-BE49-F238E27FC236}">
                  <a16:creationId xmlns:a16="http://schemas.microsoft.com/office/drawing/2014/main" id="{7EB31F22-2F20-D893-A994-C9233A257D15}"/>
                </a:ext>
              </a:extLst>
            </p:cNvPr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5077;p140">
              <a:extLst>
                <a:ext uri="{FF2B5EF4-FFF2-40B4-BE49-F238E27FC236}">
                  <a16:creationId xmlns:a16="http://schemas.microsoft.com/office/drawing/2014/main" id="{E8006276-BA48-703F-07CD-45E4080F79F8}"/>
                </a:ext>
              </a:extLst>
            </p:cNvPr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5078;p140">
              <a:extLst>
                <a:ext uri="{FF2B5EF4-FFF2-40B4-BE49-F238E27FC236}">
                  <a16:creationId xmlns:a16="http://schemas.microsoft.com/office/drawing/2014/main" id="{9F75DFB9-DF0B-4E5F-16C2-EDC63F4A62AD}"/>
                </a:ext>
              </a:extLst>
            </p:cNvPr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5079;p140">
              <a:extLst>
                <a:ext uri="{FF2B5EF4-FFF2-40B4-BE49-F238E27FC236}">
                  <a16:creationId xmlns:a16="http://schemas.microsoft.com/office/drawing/2014/main" id="{B6E81434-7147-C224-ED3B-599C6E91C50F}"/>
                </a:ext>
              </a:extLst>
            </p:cNvPr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5080;p140">
              <a:extLst>
                <a:ext uri="{FF2B5EF4-FFF2-40B4-BE49-F238E27FC236}">
                  <a16:creationId xmlns:a16="http://schemas.microsoft.com/office/drawing/2014/main" id="{B370CBA8-9355-FF5D-9C5C-FBF19AE961B4}"/>
                </a:ext>
              </a:extLst>
            </p:cNvPr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5081;p140">
              <a:extLst>
                <a:ext uri="{FF2B5EF4-FFF2-40B4-BE49-F238E27FC236}">
                  <a16:creationId xmlns:a16="http://schemas.microsoft.com/office/drawing/2014/main" id="{AC05CC77-BD09-BDCA-F91A-44640C069198}"/>
                </a:ext>
              </a:extLst>
            </p:cNvPr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5082;p140">
              <a:extLst>
                <a:ext uri="{FF2B5EF4-FFF2-40B4-BE49-F238E27FC236}">
                  <a16:creationId xmlns:a16="http://schemas.microsoft.com/office/drawing/2014/main" id="{FD80E2A0-E628-38FE-B9CA-82993725BCD1}"/>
                </a:ext>
              </a:extLst>
            </p:cNvPr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805" name="Google Shape;5083;p140">
              <a:extLst>
                <a:ext uri="{FF2B5EF4-FFF2-40B4-BE49-F238E27FC236}">
                  <a16:creationId xmlns:a16="http://schemas.microsoft.com/office/drawing/2014/main" id="{5643B327-102F-6725-33C9-00EAF5261C73}"/>
                </a:ext>
              </a:extLst>
            </p:cNvPr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5084;p140">
              <a:extLst>
                <a:ext uri="{FF2B5EF4-FFF2-40B4-BE49-F238E27FC236}">
                  <a16:creationId xmlns:a16="http://schemas.microsoft.com/office/drawing/2014/main" id="{77C5F902-56A0-2DB4-1A84-B371C0BEE28E}"/>
                </a:ext>
              </a:extLst>
            </p:cNvPr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5085;p140">
              <a:extLst>
                <a:ext uri="{FF2B5EF4-FFF2-40B4-BE49-F238E27FC236}">
                  <a16:creationId xmlns:a16="http://schemas.microsoft.com/office/drawing/2014/main" id="{BB4E3B9D-70D3-1428-4F67-341770072DC6}"/>
                </a:ext>
              </a:extLst>
            </p:cNvPr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5086;p140">
              <a:extLst>
                <a:ext uri="{FF2B5EF4-FFF2-40B4-BE49-F238E27FC236}">
                  <a16:creationId xmlns:a16="http://schemas.microsoft.com/office/drawing/2014/main" id="{F41E97D6-3733-7A52-3F90-319D31FDC2DB}"/>
                </a:ext>
              </a:extLst>
            </p:cNvPr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5087;p140">
              <a:extLst>
                <a:ext uri="{FF2B5EF4-FFF2-40B4-BE49-F238E27FC236}">
                  <a16:creationId xmlns:a16="http://schemas.microsoft.com/office/drawing/2014/main" id="{3590DD1A-3B5D-8EAC-034C-C3909B6DB551}"/>
                </a:ext>
              </a:extLst>
            </p:cNvPr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5088;p140">
              <a:extLst>
                <a:ext uri="{FF2B5EF4-FFF2-40B4-BE49-F238E27FC236}">
                  <a16:creationId xmlns:a16="http://schemas.microsoft.com/office/drawing/2014/main" id="{7B080EDD-BBF8-1828-B98D-3E29FDED5648}"/>
                </a:ext>
              </a:extLst>
            </p:cNvPr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5089;p140">
              <a:extLst>
                <a:ext uri="{FF2B5EF4-FFF2-40B4-BE49-F238E27FC236}">
                  <a16:creationId xmlns:a16="http://schemas.microsoft.com/office/drawing/2014/main" id="{8CC12E8C-7CD1-DA41-367C-7D25FB91F12B}"/>
                </a:ext>
              </a:extLst>
            </p:cNvPr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5090;p140">
              <a:extLst>
                <a:ext uri="{FF2B5EF4-FFF2-40B4-BE49-F238E27FC236}">
                  <a16:creationId xmlns:a16="http://schemas.microsoft.com/office/drawing/2014/main" id="{1AB0F9F0-84DF-93D4-A547-14CE41845E6A}"/>
                </a:ext>
              </a:extLst>
            </p:cNvPr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5091;p140">
              <a:extLst>
                <a:ext uri="{FF2B5EF4-FFF2-40B4-BE49-F238E27FC236}">
                  <a16:creationId xmlns:a16="http://schemas.microsoft.com/office/drawing/2014/main" id="{8336303A-B6EC-644A-562E-B5AA8352F1F2}"/>
                </a:ext>
              </a:extLst>
            </p:cNvPr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5092;p140">
              <a:extLst>
                <a:ext uri="{FF2B5EF4-FFF2-40B4-BE49-F238E27FC236}">
                  <a16:creationId xmlns:a16="http://schemas.microsoft.com/office/drawing/2014/main" id="{5D25F76F-8FD1-30D0-0CAF-E557562525BF}"/>
                </a:ext>
              </a:extLst>
            </p:cNvPr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5093;p140">
              <a:extLst>
                <a:ext uri="{FF2B5EF4-FFF2-40B4-BE49-F238E27FC236}">
                  <a16:creationId xmlns:a16="http://schemas.microsoft.com/office/drawing/2014/main" id="{F22CDFD6-0E62-3E04-E54E-F88271B2262D}"/>
                </a:ext>
              </a:extLst>
            </p:cNvPr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5094;p140">
              <a:extLst>
                <a:ext uri="{FF2B5EF4-FFF2-40B4-BE49-F238E27FC236}">
                  <a16:creationId xmlns:a16="http://schemas.microsoft.com/office/drawing/2014/main" id="{08C8C0BA-8540-7351-9108-D8F4C6DA3F7D}"/>
                </a:ext>
              </a:extLst>
            </p:cNvPr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5095;p140">
              <a:extLst>
                <a:ext uri="{FF2B5EF4-FFF2-40B4-BE49-F238E27FC236}">
                  <a16:creationId xmlns:a16="http://schemas.microsoft.com/office/drawing/2014/main" id="{4F8EDC87-86EA-B814-13CD-43845CE0F861}"/>
                </a:ext>
              </a:extLst>
            </p:cNvPr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8" name="Google Shape;5096;p140">
              <a:extLst>
                <a:ext uri="{FF2B5EF4-FFF2-40B4-BE49-F238E27FC236}">
                  <a16:creationId xmlns:a16="http://schemas.microsoft.com/office/drawing/2014/main" id="{6F20157C-A892-A11D-5549-A6C0BED64BCA}"/>
                </a:ext>
              </a:extLst>
            </p:cNvPr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  <a:grpFill/>
          </p:grpSpPr>
          <p:sp>
            <p:nvSpPr>
              <p:cNvPr id="1854" name="Google Shape;5097;p140">
                <a:extLst>
                  <a:ext uri="{FF2B5EF4-FFF2-40B4-BE49-F238E27FC236}">
                    <a16:creationId xmlns:a16="http://schemas.microsoft.com/office/drawing/2014/main" id="{142101A3-E0C7-FE6A-E5FF-36D2C2D80825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5098;p140">
                <a:extLst>
                  <a:ext uri="{FF2B5EF4-FFF2-40B4-BE49-F238E27FC236}">
                    <a16:creationId xmlns:a16="http://schemas.microsoft.com/office/drawing/2014/main" id="{0FFE4178-4EE3-CBA5-B8A5-499EB20FC3F3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grpFill/>
              <a:ln>
                <a:solidFill>
                  <a:schemeClr val="bg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9" name="Google Shape;5099;p140">
              <a:extLst>
                <a:ext uri="{FF2B5EF4-FFF2-40B4-BE49-F238E27FC236}">
                  <a16:creationId xmlns:a16="http://schemas.microsoft.com/office/drawing/2014/main" id="{B22FF63F-FDD6-438E-FEDE-EB9C51AC803F}"/>
                </a:ext>
              </a:extLst>
            </p:cNvPr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5100;p140">
              <a:extLst>
                <a:ext uri="{FF2B5EF4-FFF2-40B4-BE49-F238E27FC236}">
                  <a16:creationId xmlns:a16="http://schemas.microsoft.com/office/drawing/2014/main" id="{8AC04CC5-25D0-24BC-A126-8383A6EA66A8}"/>
                </a:ext>
              </a:extLst>
            </p:cNvPr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5101;p140">
              <a:extLst>
                <a:ext uri="{FF2B5EF4-FFF2-40B4-BE49-F238E27FC236}">
                  <a16:creationId xmlns:a16="http://schemas.microsoft.com/office/drawing/2014/main" id="{EE16262B-5847-957F-BC9A-A8C0FCF268B7}"/>
                </a:ext>
              </a:extLst>
            </p:cNvPr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5102;p140">
              <a:extLst>
                <a:ext uri="{FF2B5EF4-FFF2-40B4-BE49-F238E27FC236}">
                  <a16:creationId xmlns:a16="http://schemas.microsoft.com/office/drawing/2014/main" id="{F2F9C156-4823-B976-0EB4-1CCE5EE62975}"/>
                </a:ext>
              </a:extLst>
            </p:cNvPr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5103;p140">
              <a:extLst>
                <a:ext uri="{FF2B5EF4-FFF2-40B4-BE49-F238E27FC236}">
                  <a16:creationId xmlns:a16="http://schemas.microsoft.com/office/drawing/2014/main" id="{CF1AC20F-9F13-62B0-3F68-288D9B5C2EF4}"/>
                </a:ext>
              </a:extLst>
            </p:cNvPr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5104;p140">
              <a:extLst>
                <a:ext uri="{FF2B5EF4-FFF2-40B4-BE49-F238E27FC236}">
                  <a16:creationId xmlns:a16="http://schemas.microsoft.com/office/drawing/2014/main" id="{35CAF6B9-8C40-31B2-1FD3-569C0F565A25}"/>
                </a:ext>
              </a:extLst>
            </p:cNvPr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5105;p140">
              <a:extLst>
                <a:ext uri="{FF2B5EF4-FFF2-40B4-BE49-F238E27FC236}">
                  <a16:creationId xmlns:a16="http://schemas.microsoft.com/office/drawing/2014/main" id="{5435B781-424A-045C-2FF1-13A7ED27620B}"/>
                </a:ext>
              </a:extLst>
            </p:cNvPr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5106;p140">
              <a:extLst>
                <a:ext uri="{FF2B5EF4-FFF2-40B4-BE49-F238E27FC236}">
                  <a16:creationId xmlns:a16="http://schemas.microsoft.com/office/drawing/2014/main" id="{43C67254-F154-32E9-409A-A4D68434BEAA}"/>
                </a:ext>
              </a:extLst>
            </p:cNvPr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5107;p140">
              <a:extLst>
                <a:ext uri="{FF2B5EF4-FFF2-40B4-BE49-F238E27FC236}">
                  <a16:creationId xmlns:a16="http://schemas.microsoft.com/office/drawing/2014/main" id="{DF7973E9-44D3-CE4B-9B2C-CD866619EFC6}"/>
                </a:ext>
              </a:extLst>
            </p:cNvPr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828" name="Google Shape;5108;p140">
              <a:extLst>
                <a:ext uri="{FF2B5EF4-FFF2-40B4-BE49-F238E27FC236}">
                  <a16:creationId xmlns:a16="http://schemas.microsoft.com/office/drawing/2014/main" id="{BAD57FA5-4247-F06B-F4AF-AA9FE0D3F659}"/>
                </a:ext>
              </a:extLst>
            </p:cNvPr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5109;p140">
              <a:extLst>
                <a:ext uri="{FF2B5EF4-FFF2-40B4-BE49-F238E27FC236}">
                  <a16:creationId xmlns:a16="http://schemas.microsoft.com/office/drawing/2014/main" id="{0C297C87-C96C-66F1-CD56-7408CFE924CE}"/>
                </a:ext>
              </a:extLst>
            </p:cNvPr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5110;p140">
              <a:extLst>
                <a:ext uri="{FF2B5EF4-FFF2-40B4-BE49-F238E27FC236}">
                  <a16:creationId xmlns:a16="http://schemas.microsoft.com/office/drawing/2014/main" id="{42B2EEDD-EDBA-87BA-2FC6-D79E37B7F4E5}"/>
                </a:ext>
              </a:extLst>
            </p:cNvPr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5111;p140">
              <a:extLst>
                <a:ext uri="{FF2B5EF4-FFF2-40B4-BE49-F238E27FC236}">
                  <a16:creationId xmlns:a16="http://schemas.microsoft.com/office/drawing/2014/main" id="{AB9E576D-C8B3-EE07-F597-C4259D383630}"/>
                </a:ext>
              </a:extLst>
            </p:cNvPr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5112;p140">
              <a:extLst>
                <a:ext uri="{FF2B5EF4-FFF2-40B4-BE49-F238E27FC236}">
                  <a16:creationId xmlns:a16="http://schemas.microsoft.com/office/drawing/2014/main" id="{C7C6A7B8-3260-6435-A7E2-C1B4DC2103CC}"/>
                </a:ext>
              </a:extLst>
            </p:cNvPr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5113;p140">
              <a:extLst>
                <a:ext uri="{FF2B5EF4-FFF2-40B4-BE49-F238E27FC236}">
                  <a16:creationId xmlns:a16="http://schemas.microsoft.com/office/drawing/2014/main" id="{720AA7E0-3D88-0936-8E66-BF444FCD4980}"/>
                </a:ext>
              </a:extLst>
            </p:cNvPr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5114;p140">
              <a:extLst>
                <a:ext uri="{FF2B5EF4-FFF2-40B4-BE49-F238E27FC236}">
                  <a16:creationId xmlns:a16="http://schemas.microsoft.com/office/drawing/2014/main" id="{1B8A4EC2-1897-A8D9-6582-304EFB83986F}"/>
                </a:ext>
              </a:extLst>
            </p:cNvPr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5115;p140">
              <a:extLst>
                <a:ext uri="{FF2B5EF4-FFF2-40B4-BE49-F238E27FC236}">
                  <a16:creationId xmlns:a16="http://schemas.microsoft.com/office/drawing/2014/main" id="{8B1E7769-2A97-BF9B-4470-5FDE1665B7E2}"/>
                </a:ext>
              </a:extLst>
            </p:cNvPr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5116;p140">
              <a:extLst>
                <a:ext uri="{FF2B5EF4-FFF2-40B4-BE49-F238E27FC236}">
                  <a16:creationId xmlns:a16="http://schemas.microsoft.com/office/drawing/2014/main" id="{E4BD175C-4BD4-8A9A-0F84-B1FEF65B0B4B}"/>
                </a:ext>
              </a:extLst>
            </p:cNvPr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5117;p140">
              <a:extLst>
                <a:ext uri="{FF2B5EF4-FFF2-40B4-BE49-F238E27FC236}">
                  <a16:creationId xmlns:a16="http://schemas.microsoft.com/office/drawing/2014/main" id="{184DC5E8-B247-0A47-8C6E-A4C708889B1C}"/>
                </a:ext>
              </a:extLst>
            </p:cNvPr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1838" name="Google Shape;5118;p140">
              <a:extLst>
                <a:ext uri="{FF2B5EF4-FFF2-40B4-BE49-F238E27FC236}">
                  <a16:creationId xmlns:a16="http://schemas.microsoft.com/office/drawing/2014/main" id="{15816471-190A-EA0E-9E67-23CC565B817D}"/>
                </a:ext>
              </a:extLst>
            </p:cNvPr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5119;p140">
              <a:extLst>
                <a:ext uri="{FF2B5EF4-FFF2-40B4-BE49-F238E27FC236}">
                  <a16:creationId xmlns:a16="http://schemas.microsoft.com/office/drawing/2014/main" id="{589ADB91-583A-6FC4-0A86-4ECBB7DE9345}"/>
                </a:ext>
              </a:extLst>
            </p:cNvPr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5120;p140">
              <a:extLst>
                <a:ext uri="{FF2B5EF4-FFF2-40B4-BE49-F238E27FC236}">
                  <a16:creationId xmlns:a16="http://schemas.microsoft.com/office/drawing/2014/main" id="{0010A4C0-023B-2455-F50B-D68D6395D92B}"/>
                </a:ext>
              </a:extLst>
            </p:cNvPr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5121;p140">
              <a:extLst>
                <a:ext uri="{FF2B5EF4-FFF2-40B4-BE49-F238E27FC236}">
                  <a16:creationId xmlns:a16="http://schemas.microsoft.com/office/drawing/2014/main" id="{6931AC2E-A78F-3563-BAEA-F88D9B7D3289}"/>
                </a:ext>
              </a:extLst>
            </p:cNvPr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5122;p140">
              <a:extLst>
                <a:ext uri="{FF2B5EF4-FFF2-40B4-BE49-F238E27FC236}">
                  <a16:creationId xmlns:a16="http://schemas.microsoft.com/office/drawing/2014/main" id="{07B52A50-0EEB-9C0A-48EE-6691FEB3AC85}"/>
                </a:ext>
              </a:extLst>
            </p:cNvPr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5123;p140">
              <a:extLst>
                <a:ext uri="{FF2B5EF4-FFF2-40B4-BE49-F238E27FC236}">
                  <a16:creationId xmlns:a16="http://schemas.microsoft.com/office/drawing/2014/main" id="{EF40D1D3-1BB4-35EF-D2F9-C77C2666B521}"/>
                </a:ext>
              </a:extLst>
            </p:cNvPr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1844" name="Google Shape;5124;p140">
              <a:extLst>
                <a:ext uri="{FF2B5EF4-FFF2-40B4-BE49-F238E27FC236}">
                  <a16:creationId xmlns:a16="http://schemas.microsoft.com/office/drawing/2014/main" id="{7D21BFC6-66C8-FEC2-0416-770849793228}"/>
                </a:ext>
              </a:extLst>
            </p:cNvPr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5125;p140">
              <a:extLst>
                <a:ext uri="{FF2B5EF4-FFF2-40B4-BE49-F238E27FC236}">
                  <a16:creationId xmlns:a16="http://schemas.microsoft.com/office/drawing/2014/main" id="{CA2B25D5-E53B-C1C7-C8C3-8034B7F99EE9}"/>
                </a:ext>
              </a:extLst>
            </p:cNvPr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5126;p140">
              <a:extLst>
                <a:ext uri="{FF2B5EF4-FFF2-40B4-BE49-F238E27FC236}">
                  <a16:creationId xmlns:a16="http://schemas.microsoft.com/office/drawing/2014/main" id="{6E9D1F16-C569-5B53-7540-20E3D6E6E7FE}"/>
                </a:ext>
              </a:extLst>
            </p:cNvPr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5127;p140">
              <a:extLst>
                <a:ext uri="{FF2B5EF4-FFF2-40B4-BE49-F238E27FC236}">
                  <a16:creationId xmlns:a16="http://schemas.microsoft.com/office/drawing/2014/main" id="{6C6B6B1D-8593-38C1-AB27-C727843F5D0B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5128;p140">
              <a:extLst>
                <a:ext uri="{FF2B5EF4-FFF2-40B4-BE49-F238E27FC236}">
                  <a16:creationId xmlns:a16="http://schemas.microsoft.com/office/drawing/2014/main" id="{5E17F57A-C98D-FFF5-E7DD-ED90DF9F8CE3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5129;p140">
              <a:extLst>
                <a:ext uri="{FF2B5EF4-FFF2-40B4-BE49-F238E27FC236}">
                  <a16:creationId xmlns:a16="http://schemas.microsoft.com/office/drawing/2014/main" id="{E8D51B55-7C04-4D26-D147-12FAD69E1245}"/>
                </a:ext>
              </a:extLst>
            </p:cNvPr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5130;p140">
              <a:extLst>
                <a:ext uri="{FF2B5EF4-FFF2-40B4-BE49-F238E27FC236}">
                  <a16:creationId xmlns:a16="http://schemas.microsoft.com/office/drawing/2014/main" id="{7B1D5BB5-57CA-F64A-8AAB-155FF8433DC6}"/>
                </a:ext>
              </a:extLst>
            </p:cNvPr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grpFill/>
            <a:ln w="25" cap="rnd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5131;p140">
              <a:extLst>
                <a:ext uri="{FF2B5EF4-FFF2-40B4-BE49-F238E27FC236}">
                  <a16:creationId xmlns:a16="http://schemas.microsoft.com/office/drawing/2014/main" id="{A37145B3-80FB-1639-DF54-42D34A31EC49}"/>
                </a:ext>
              </a:extLst>
            </p:cNvPr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5132;p140">
              <a:extLst>
                <a:ext uri="{FF2B5EF4-FFF2-40B4-BE49-F238E27FC236}">
                  <a16:creationId xmlns:a16="http://schemas.microsoft.com/office/drawing/2014/main" id="{04F5FCA4-2351-951A-304A-20C3D89F35A3}"/>
                </a:ext>
              </a:extLst>
            </p:cNvPr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5133;p140">
              <a:extLst>
                <a:ext uri="{FF2B5EF4-FFF2-40B4-BE49-F238E27FC236}">
                  <a16:creationId xmlns:a16="http://schemas.microsoft.com/office/drawing/2014/main" id="{78D775E5-1926-B4E5-2280-60CD3DB5DEA6}"/>
                </a:ext>
              </a:extLst>
            </p:cNvPr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6771;p140">
            <a:extLst>
              <a:ext uri="{FF2B5EF4-FFF2-40B4-BE49-F238E27FC236}">
                <a16:creationId xmlns:a16="http://schemas.microsoft.com/office/drawing/2014/main" id="{9243C7FB-0338-FA76-9440-BAA4FDBC7441}"/>
              </a:ext>
            </a:extLst>
          </p:cNvPr>
          <p:cNvGrpSpPr/>
          <p:nvPr/>
        </p:nvGrpSpPr>
        <p:grpSpPr>
          <a:xfrm>
            <a:off x="4959054" y="2613940"/>
            <a:ext cx="162896" cy="278710"/>
            <a:chOff x="7601242" y="3729267"/>
            <a:chExt cx="222566" cy="380803"/>
          </a:xfrm>
          <a:solidFill>
            <a:srgbClr val="C00000"/>
          </a:solidFill>
        </p:grpSpPr>
        <p:sp>
          <p:nvSpPr>
            <p:cNvPr id="1934" name="Google Shape;6772;p140">
              <a:extLst>
                <a:ext uri="{FF2B5EF4-FFF2-40B4-BE49-F238E27FC236}">
                  <a16:creationId xmlns:a16="http://schemas.microsoft.com/office/drawing/2014/main" id="{C46A45EC-1864-22F0-0E3C-516F16E0B730}"/>
                </a:ext>
              </a:extLst>
            </p:cNvPr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6773;p140">
              <a:extLst>
                <a:ext uri="{FF2B5EF4-FFF2-40B4-BE49-F238E27FC236}">
                  <a16:creationId xmlns:a16="http://schemas.microsoft.com/office/drawing/2014/main" id="{E9EFBB34-350E-E054-AD34-4D23D37315BB}"/>
                </a:ext>
              </a:extLst>
            </p:cNvPr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6771;p140">
            <a:extLst>
              <a:ext uri="{FF2B5EF4-FFF2-40B4-BE49-F238E27FC236}">
                <a16:creationId xmlns:a16="http://schemas.microsoft.com/office/drawing/2014/main" id="{C0228914-A9EB-67B0-3BFC-A110329E5F6D}"/>
              </a:ext>
            </a:extLst>
          </p:cNvPr>
          <p:cNvGrpSpPr/>
          <p:nvPr/>
        </p:nvGrpSpPr>
        <p:grpSpPr>
          <a:xfrm>
            <a:off x="4405673" y="2212174"/>
            <a:ext cx="162896" cy="278710"/>
            <a:chOff x="7601242" y="3729267"/>
            <a:chExt cx="222566" cy="380803"/>
          </a:xfrm>
          <a:solidFill>
            <a:srgbClr val="C00000"/>
          </a:solidFill>
        </p:grpSpPr>
        <p:sp>
          <p:nvSpPr>
            <p:cNvPr id="1937" name="Google Shape;6772;p140">
              <a:extLst>
                <a:ext uri="{FF2B5EF4-FFF2-40B4-BE49-F238E27FC236}">
                  <a16:creationId xmlns:a16="http://schemas.microsoft.com/office/drawing/2014/main" id="{D9BD9086-BE53-E310-B5AD-A0DD2DF94D5C}"/>
                </a:ext>
              </a:extLst>
            </p:cNvPr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6773;p140">
              <a:extLst>
                <a:ext uri="{FF2B5EF4-FFF2-40B4-BE49-F238E27FC236}">
                  <a16:creationId xmlns:a16="http://schemas.microsoft.com/office/drawing/2014/main" id="{5041055C-F20D-55F3-A991-AF4C85E5F446}"/>
                </a:ext>
              </a:extLst>
            </p:cNvPr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1" name="Freihandform: Form 1940">
            <a:extLst>
              <a:ext uri="{FF2B5EF4-FFF2-40B4-BE49-F238E27FC236}">
                <a16:creationId xmlns:a16="http://schemas.microsoft.com/office/drawing/2014/main" id="{22FED65E-0FF1-9A4F-DEC0-CACD4ED58D39}"/>
              </a:ext>
            </a:extLst>
          </p:cNvPr>
          <p:cNvSpPr/>
          <p:nvPr/>
        </p:nvSpPr>
        <p:spPr>
          <a:xfrm>
            <a:off x="4483894" y="2481263"/>
            <a:ext cx="559594" cy="402596"/>
          </a:xfrm>
          <a:custGeom>
            <a:avLst/>
            <a:gdLst>
              <a:gd name="connsiteX0" fmla="*/ 0 w 559594"/>
              <a:gd name="connsiteY0" fmla="*/ 0 h 402596"/>
              <a:gd name="connsiteX1" fmla="*/ 2381 w 559594"/>
              <a:gd name="connsiteY1" fmla="*/ 21431 h 402596"/>
              <a:gd name="connsiteX2" fmla="*/ 26194 w 559594"/>
              <a:gd name="connsiteY2" fmla="*/ 59531 h 402596"/>
              <a:gd name="connsiteX3" fmla="*/ 45244 w 559594"/>
              <a:gd name="connsiteY3" fmla="*/ 76200 h 402596"/>
              <a:gd name="connsiteX4" fmla="*/ 111919 w 559594"/>
              <a:gd name="connsiteY4" fmla="*/ 116681 h 402596"/>
              <a:gd name="connsiteX5" fmla="*/ 214312 w 559594"/>
              <a:gd name="connsiteY5" fmla="*/ 152400 h 402596"/>
              <a:gd name="connsiteX6" fmla="*/ 261937 w 559594"/>
              <a:gd name="connsiteY6" fmla="*/ 161925 h 402596"/>
              <a:gd name="connsiteX7" fmla="*/ 309562 w 559594"/>
              <a:gd name="connsiteY7" fmla="*/ 164306 h 402596"/>
              <a:gd name="connsiteX8" fmla="*/ 414337 w 559594"/>
              <a:gd name="connsiteY8" fmla="*/ 152400 h 402596"/>
              <a:gd name="connsiteX9" fmla="*/ 450056 w 559594"/>
              <a:gd name="connsiteY9" fmla="*/ 133350 h 402596"/>
              <a:gd name="connsiteX10" fmla="*/ 464344 w 559594"/>
              <a:gd name="connsiteY10" fmla="*/ 85725 h 402596"/>
              <a:gd name="connsiteX11" fmla="*/ 461962 w 559594"/>
              <a:gd name="connsiteY11" fmla="*/ 64293 h 402596"/>
              <a:gd name="connsiteX12" fmla="*/ 421481 w 559594"/>
              <a:gd name="connsiteY12" fmla="*/ 28575 h 402596"/>
              <a:gd name="connsiteX13" fmla="*/ 392906 w 559594"/>
              <a:gd name="connsiteY13" fmla="*/ 14287 h 402596"/>
              <a:gd name="connsiteX14" fmla="*/ 361950 w 559594"/>
              <a:gd name="connsiteY14" fmla="*/ 9525 h 402596"/>
              <a:gd name="connsiteX15" fmla="*/ 319087 w 559594"/>
              <a:gd name="connsiteY15" fmla="*/ 14287 h 402596"/>
              <a:gd name="connsiteX16" fmla="*/ 304800 w 559594"/>
              <a:gd name="connsiteY16" fmla="*/ 23812 h 402596"/>
              <a:gd name="connsiteX17" fmla="*/ 288131 w 559594"/>
              <a:gd name="connsiteY17" fmla="*/ 33337 h 402596"/>
              <a:gd name="connsiteX18" fmla="*/ 276225 w 559594"/>
              <a:gd name="connsiteY18" fmla="*/ 45243 h 402596"/>
              <a:gd name="connsiteX19" fmla="*/ 259556 w 559594"/>
              <a:gd name="connsiteY19" fmla="*/ 57150 h 402596"/>
              <a:gd name="connsiteX20" fmla="*/ 252412 w 559594"/>
              <a:gd name="connsiteY20" fmla="*/ 73818 h 402596"/>
              <a:gd name="connsiteX21" fmla="*/ 245269 w 559594"/>
              <a:gd name="connsiteY21" fmla="*/ 88106 h 402596"/>
              <a:gd name="connsiteX22" fmla="*/ 240506 w 559594"/>
              <a:gd name="connsiteY22" fmla="*/ 102393 h 402596"/>
              <a:gd name="connsiteX23" fmla="*/ 235744 w 559594"/>
              <a:gd name="connsiteY23" fmla="*/ 147637 h 402596"/>
              <a:gd name="connsiteX24" fmla="*/ 240506 w 559594"/>
              <a:gd name="connsiteY24" fmla="*/ 190500 h 402596"/>
              <a:gd name="connsiteX25" fmla="*/ 264319 w 559594"/>
              <a:gd name="connsiteY25" fmla="*/ 228600 h 402596"/>
              <a:gd name="connsiteX26" fmla="*/ 273844 w 559594"/>
              <a:gd name="connsiteY26" fmla="*/ 245268 h 402596"/>
              <a:gd name="connsiteX27" fmla="*/ 295275 w 559594"/>
              <a:gd name="connsiteY27" fmla="*/ 278606 h 402596"/>
              <a:gd name="connsiteX28" fmla="*/ 304800 w 559594"/>
              <a:gd name="connsiteY28" fmla="*/ 292893 h 402596"/>
              <a:gd name="connsiteX29" fmla="*/ 319087 w 559594"/>
              <a:gd name="connsiteY29" fmla="*/ 302418 h 402596"/>
              <a:gd name="connsiteX30" fmla="*/ 342900 w 559594"/>
              <a:gd name="connsiteY30" fmla="*/ 323850 h 402596"/>
              <a:gd name="connsiteX31" fmla="*/ 369094 w 559594"/>
              <a:gd name="connsiteY31" fmla="*/ 340518 h 402596"/>
              <a:gd name="connsiteX32" fmla="*/ 381000 w 559594"/>
              <a:gd name="connsiteY32" fmla="*/ 345281 h 402596"/>
              <a:gd name="connsiteX33" fmla="*/ 392906 w 559594"/>
              <a:gd name="connsiteY33" fmla="*/ 354806 h 402596"/>
              <a:gd name="connsiteX34" fmla="*/ 409575 w 559594"/>
              <a:gd name="connsiteY34" fmla="*/ 361950 h 402596"/>
              <a:gd name="connsiteX35" fmla="*/ 423862 w 559594"/>
              <a:gd name="connsiteY35" fmla="*/ 369093 h 402596"/>
              <a:gd name="connsiteX36" fmla="*/ 454819 w 559594"/>
              <a:gd name="connsiteY36" fmla="*/ 381000 h 402596"/>
              <a:gd name="connsiteX37" fmla="*/ 469106 w 559594"/>
              <a:gd name="connsiteY37" fmla="*/ 383381 h 402596"/>
              <a:gd name="connsiteX38" fmla="*/ 481012 w 559594"/>
              <a:gd name="connsiteY38" fmla="*/ 388143 h 402596"/>
              <a:gd name="connsiteX39" fmla="*/ 492919 w 559594"/>
              <a:gd name="connsiteY39" fmla="*/ 390525 h 402596"/>
              <a:gd name="connsiteX40" fmla="*/ 521494 w 559594"/>
              <a:gd name="connsiteY40" fmla="*/ 397668 h 402596"/>
              <a:gd name="connsiteX41" fmla="*/ 559594 w 559594"/>
              <a:gd name="connsiteY41" fmla="*/ 402431 h 40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59594" h="402596">
                <a:moveTo>
                  <a:pt x="0" y="0"/>
                </a:moveTo>
                <a:cubicBezTo>
                  <a:pt x="794" y="7144"/>
                  <a:pt x="217" y="14577"/>
                  <a:pt x="2381" y="21431"/>
                </a:cubicBezTo>
                <a:cubicBezTo>
                  <a:pt x="6832" y="35526"/>
                  <a:pt x="15751" y="49088"/>
                  <a:pt x="26194" y="59531"/>
                </a:cubicBezTo>
                <a:cubicBezTo>
                  <a:pt x="32160" y="65497"/>
                  <a:pt x="38223" y="71520"/>
                  <a:pt x="45244" y="76200"/>
                </a:cubicBezTo>
                <a:cubicBezTo>
                  <a:pt x="66878" y="90623"/>
                  <a:pt x="87854" y="106836"/>
                  <a:pt x="111919" y="116681"/>
                </a:cubicBezTo>
                <a:cubicBezTo>
                  <a:pt x="161575" y="136995"/>
                  <a:pt x="163417" y="139986"/>
                  <a:pt x="214312" y="152400"/>
                </a:cubicBezTo>
                <a:cubicBezTo>
                  <a:pt x="230040" y="156236"/>
                  <a:pt x="245873" y="159917"/>
                  <a:pt x="261937" y="161925"/>
                </a:cubicBezTo>
                <a:cubicBezTo>
                  <a:pt x="277709" y="163896"/>
                  <a:pt x="293687" y="163512"/>
                  <a:pt x="309562" y="164306"/>
                </a:cubicBezTo>
                <a:cubicBezTo>
                  <a:pt x="345841" y="162795"/>
                  <a:pt x="379472" y="164354"/>
                  <a:pt x="414337" y="152400"/>
                </a:cubicBezTo>
                <a:cubicBezTo>
                  <a:pt x="427101" y="148024"/>
                  <a:pt x="438150" y="139700"/>
                  <a:pt x="450056" y="133350"/>
                </a:cubicBezTo>
                <a:cubicBezTo>
                  <a:pt x="460344" y="110716"/>
                  <a:pt x="464344" y="109117"/>
                  <a:pt x="464344" y="85725"/>
                </a:cubicBezTo>
                <a:cubicBezTo>
                  <a:pt x="464344" y="78537"/>
                  <a:pt x="464881" y="70861"/>
                  <a:pt x="461962" y="64293"/>
                </a:cubicBezTo>
                <a:cubicBezTo>
                  <a:pt x="453242" y="44673"/>
                  <a:pt x="439112" y="38192"/>
                  <a:pt x="421481" y="28575"/>
                </a:cubicBezTo>
                <a:cubicBezTo>
                  <a:pt x="412132" y="23476"/>
                  <a:pt x="403049" y="17533"/>
                  <a:pt x="392906" y="14287"/>
                </a:cubicBezTo>
                <a:cubicBezTo>
                  <a:pt x="382963" y="11105"/>
                  <a:pt x="372269" y="11112"/>
                  <a:pt x="361950" y="9525"/>
                </a:cubicBezTo>
                <a:cubicBezTo>
                  <a:pt x="347662" y="11112"/>
                  <a:pt x="333033" y="10801"/>
                  <a:pt x="319087" y="14287"/>
                </a:cubicBezTo>
                <a:cubicBezTo>
                  <a:pt x="313534" y="15675"/>
                  <a:pt x="309675" y="20812"/>
                  <a:pt x="304800" y="23812"/>
                </a:cubicBezTo>
                <a:cubicBezTo>
                  <a:pt x="299350" y="27166"/>
                  <a:pt x="293251" y="29497"/>
                  <a:pt x="288131" y="33337"/>
                </a:cubicBezTo>
                <a:cubicBezTo>
                  <a:pt x="283641" y="36705"/>
                  <a:pt x="280537" y="41650"/>
                  <a:pt x="276225" y="45243"/>
                </a:cubicBezTo>
                <a:cubicBezTo>
                  <a:pt x="270979" y="49614"/>
                  <a:pt x="265112" y="53181"/>
                  <a:pt x="259556" y="57150"/>
                </a:cubicBezTo>
                <a:cubicBezTo>
                  <a:pt x="257175" y="62706"/>
                  <a:pt x="254945" y="68330"/>
                  <a:pt x="252412" y="73818"/>
                </a:cubicBezTo>
                <a:cubicBezTo>
                  <a:pt x="250181" y="78653"/>
                  <a:pt x="247317" y="83191"/>
                  <a:pt x="245269" y="88106"/>
                </a:cubicBezTo>
                <a:cubicBezTo>
                  <a:pt x="243338" y="92740"/>
                  <a:pt x="242094" y="97631"/>
                  <a:pt x="240506" y="102393"/>
                </a:cubicBezTo>
                <a:cubicBezTo>
                  <a:pt x="237950" y="117730"/>
                  <a:pt x="235224" y="131500"/>
                  <a:pt x="235744" y="147637"/>
                </a:cubicBezTo>
                <a:cubicBezTo>
                  <a:pt x="236207" y="162005"/>
                  <a:pt x="238143" y="176320"/>
                  <a:pt x="240506" y="190500"/>
                </a:cubicBezTo>
                <a:cubicBezTo>
                  <a:pt x="244140" y="212307"/>
                  <a:pt x="250928" y="205167"/>
                  <a:pt x="264319" y="228600"/>
                </a:cubicBezTo>
                <a:cubicBezTo>
                  <a:pt x="267494" y="234156"/>
                  <a:pt x="270982" y="239544"/>
                  <a:pt x="273844" y="245268"/>
                </a:cubicBezTo>
                <a:cubicBezTo>
                  <a:pt x="291512" y="280606"/>
                  <a:pt x="267800" y="242890"/>
                  <a:pt x="295275" y="278606"/>
                </a:cubicBezTo>
                <a:cubicBezTo>
                  <a:pt x="298765" y="283143"/>
                  <a:pt x="300753" y="288846"/>
                  <a:pt x="304800" y="292893"/>
                </a:cubicBezTo>
                <a:cubicBezTo>
                  <a:pt x="308847" y="296940"/>
                  <a:pt x="314657" y="298793"/>
                  <a:pt x="319087" y="302418"/>
                </a:cubicBezTo>
                <a:cubicBezTo>
                  <a:pt x="351195" y="328689"/>
                  <a:pt x="311574" y="301067"/>
                  <a:pt x="342900" y="323850"/>
                </a:cubicBezTo>
                <a:cubicBezTo>
                  <a:pt x="347062" y="326877"/>
                  <a:pt x="363581" y="337761"/>
                  <a:pt x="369094" y="340518"/>
                </a:cubicBezTo>
                <a:cubicBezTo>
                  <a:pt x="372917" y="342430"/>
                  <a:pt x="377335" y="343082"/>
                  <a:pt x="381000" y="345281"/>
                </a:cubicBezTo>
                <a:cubicBezTo>
                  <a:pt x="385358" y="347896"/>
                  <a:pt x="388516" y="352245"/>
                  <a:pt x="392906" y="354806"/>
                </a:cubicBezTo>
                <a:cubicBezTo>
                  <a:pt x="398128" y="357852"/>
                  <a:pt x="404086" y="359417"/>
                  <a:pt x="409575" y="361950"/>
                </a:cubicBezTo>
                <a:cubicBezTo>
                  <a:pt x="414409" y="364181"/>
                  <a:pt x="419028" y="366862"/>
                  <a:pt x="423862" y="369093"/>
                </a:cubicBezTo>
                <a:cubicBezTo>
                  <a:pt x="432330" y="373001"/>
                  <a:pt x="445439" y="378655"/>
                  <a:pt x="454819" y="381000"/>
                </a:cubicBezTo>
                <a:cubicBezTo>
                  <a:pt x="459503" y="382171"/>
                  <a:pt x="464344" y="382587"/>
                  <a:pt x="469106" y="383381"/>
                </a:cubicBezTo>
                <a:cubicBezTo>
                  <a:pt x="473075" y="384968"/>
                  <a:pt x="476918" y="386915"/>
                  <a:pt x="481012" y="388143"/>
                </a:cubicBezTo>
                <a:cubicBezTo>
                  <a:pt x="484889" y="389306"/>
                  <a:pt x="489079" y="389245"/>
                  <a:pt x="492919" y="390525"/>
                </a:cubicBezTo>
                <a:cubicBezTo>
                  <a:pt x="520362" y="399673"/>
                  <a:pt x="476937" y="392099"/>
                  <a:pt x="521494" y="397668"/>
                </a:cubicBezTo>
                <a:cubicBezTo>
                  <a:pt x="546704" y="403971"/>
                  <a:pt x="533999" y="402431"/>
                  <a:pt x="559594" y="40243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1"/>
          <p:cNvSpPr txBox="1">
            <a:spLocks noGrp="1"/>
          </p:cNvSpPr>
          <p:nvPr>
            <p:ph type="title"/>
          </p:nvPr>
        </p:nvSpPr>
        <p:spPr>
          <a:xfrm>
            <a:off x="4875850" y="836391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Paris</a:t>
            </a:r>
            <a:endParaRPr dirty="0"/>
          </a:p>
        </p:txBody>
      </p:sp>
      <p:sp>
        <p:nvSpPr>
          <p:cNvPr id="913" name="Google Shape;913;p71"/>
          <p:cNvSpPr txBox="1">
            <a:spLocks noGrp="1"/>
          </p:cNvSpPr>
          <p:nvPr>
            <p:ph type="subTitle" idx="1"/>
          </p:nvPr>
        </p:nvSpPr>
        <p:spPr>
          <a:xfrm>
            <a:off x="5818150" y="1519126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badi Extra Light" panose="020F0502020204030204" pitchFamily="34" charset="0"/>
              </a:rPr>
              <a:t>Die Hauptstadt</a:t>
            </a:r>
            <a:endParaRPr dirty="0">
              <a:latin typeface="Abadi Extra Light" panose="020F0502020204030204" pitchFamily="34" charset="0"/>
            </a:endParaRPr>
          </a:p>
        </p:txBody>
      </p:sp>
      <p:pic>
        <p:nvPicPr>
          <p:cNvPr id="1026" name="Picture 2" descr="Frankreich nach Ausschreitungen um Image in der Welt besorgt - DER SPIEGEL">
            <a:extLst>
              <a:ext uri="{FF2B5EF4-FFF2-40B4-BE49-F238E27FC236}">
                <a16:creationId xmlns:a16="http://schemas.microsoft.com/office/drawing/2014/main" id="{70DCDAB3-4E29-526F-942E-FB44AAB8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4" y="511790"/>
            <a:ext cx="4215218" cy="23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-Invoicing wird in Frankreich ab 2024 auch für B2B verpflichtend - Retarus  Corporate Blog - DE">
            <a:extLst>
              <a:ext uri="{FF2B5EF4-FFF2-40B4-BE49-F238E27FC236}">
                <a16:creationId xmlns:a16="http://schemas.microsoft.com/office/drawing/2014/main" id="{CC95E267-4D9E-4362-F0FF-82832B48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30" y="2342508"/>
            <a:ext cx="4348716" cy="244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1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1"/>
          <p:cNvSpPr txBox="1">
            <a:spLocks noGrp="1"/>
          </p:cNvSpPr>
          <p:nvPr>
            <p:ph type="title"/>
          </p:nvPr>
        </p:nvSpPr>
        <p:spPr>
          <a:xfrm>
            <a:off x="4635796" y="1018688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Natur in Frankreich</a:t>
            </a:r>
            <a:endParaRPr dirty="0"/>
          </a:p>
        </p:txBody>
      </p:sp>
      <p:pic>
        <p:nvPicPr>
          <p:cNvPr id="2050" name="Picture 2" descr="Urlaubsorte in Frankreich am Meer | Das Beste in Frankreich">
            <a:extLst>
              <a:ext uri="{FF2B5EF4-FFF2-40B4-BE49-F238E27FC236}">
                <a16:creationId xmlns:a16="http://schemas.microsoft.com/office/drawing/2014/main" id="{86204D1E-4C20-3617-DE88-DC23A3857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9" y="315270"/>
            <a:ext cx="3297418" cy="21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e besten Weinregionen in Frankreich | Urlaubsguru">
            <a:extLst>
              <a:ext uri="{FF2B5EF4-FFF2-40B4-BE49-F238E27FC236}">
                <a16:creationId xmlns:a16="http://schemas.microsoft.com/office/drawing/2014/main" id="{6BA1CB38-7CFE-B9AB-02B1-4E354DAE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45" y="2651894"/>
            <a:ext cx="3270451" cy="21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e schönsten Hotels in der Provence 2024 | reisetopia">
            <a:extLst>
              <a:ext uri="{FF2B5EF4-FFF2-40B4-BE49-F238E27FC236}">
                <a16:creationId xmlns:a16="http://schemas.microsoft.com/office/drawing/2014/main" id="{0BC6F8C8-6BCA-2636-D2FB-F13C6801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06" y="2651894"/>
            <a:ext cx="3270451" cy="21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564856" y="2388900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Zeitmaschine: </a:t>
            </a:r>
            <a:br>
              <a:rPr lang="de-DE" dirty="0"/>
            </a:br>
            <a:r>
              <a:rPr lang="de-DE" dirty="0"/>
              <a:t>Reise in die Mitte</a:t>
            </a:r>
            <a:br>
              <a:rPr lang="de-DE" dirty="0"/>
            </a:br>
            <a:r>
              <a:rPr lang="de-DE" dirty="0"/>
              <a:t>der Französischen </a:t>
            </a:r>
            <a:br>
              <a:rPr lang="de-DE" dirty="0"/>
            </a:br>
            <a:r>
              <a:rPr lang="de-DE" dirty="0"/>
              <a:t>Revolution</a:t>
            </a:r>
            <a:endParaRPr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116.575 Zeitmaschine Bilder, Stockfotos, 3D-Objekte und Vektorgrafiken |  Shutterstock">
            <a:extLst>
              <a:ext uri="{FF2B5EF4-FFF2-40B4-BE49-F238E27FC236}">
                <a16:creationId xmlns:a16="http://schemas.microsoft.com/office/drawing/2014/main" id="{4C600099-EDBC-05D8-AB85-770A6CBE5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15783" r="17442" b="23589"/>
          <a:stretch/>
        </p:blipFill>
        <p:spPr bwMode="auto">
          <a:xfrm>
            <a:off x="5175849" y="1037021"/>
            <a:ext cx="3104707" cy="30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660549" y="506937"/>
            <a:ext cx="112572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1789</a:t>
            </a:r>
            <a:endParaRPr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8" name="Picture 12" descr="Vor 225 Jahren: Frankreichs erste Verfassung | Hintergrund aktuell | bpb.de">
            <a:extLst>
              <a:ext uri="{FF2B5EF4-FFF2-40B4-BE49-F238E27FC236}">
                <a16:creationId xmlns:a16="http://schemas.microsoft.com/office/drawing/2014/main" id="{35DC543D-055B-FA0D-0683-D0F3BECC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37" y="872637"/>
            <a:ext cx="5665525" cy="37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5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660549" y="591998"/>
            <a:ext cx="372369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Adel und Klerus</a:t>
            </a:r>
            <a:endParaRPr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4" name="Picture 4" descr="Hofstaat – Wikipedia">
            <a:extLst>
              <a:ext uri="{FF2B5EF4-FFF2-40B4-BE49-F238E27FC236}">
                <a16:creationId xmlns:a16="http://schemas.microsoft.com/office/drawing/2014/main" id="{9883A5D7-F90F-BC4B-1344-9830F72AE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26919" r="5836"/>
          <a:stretch/>
        </p:blipFill>
        <p:spPr bwMode="auto">
          <a:xfrm>
            <a:off x="660549" y="1417404"/>
            <a:ext cx="3723696" cy="233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bsolutismus Geschichte Diagram | Quizlet">
            <a:extLst>
              <a:ext uri="{FF2B5EF4-FFF2-40B4-BE49-F238E27FC236}">
                <a16:creationId xmlns:a16="http://schemas.microsoft.com/office/drawing/2014/main" id="{244AFDDE-DD28-A17F-B607-1E7D204F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99" y="1417404"/>
            <a:ext cx="3723695" cy="23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7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2"/>
          <p:cNvSpPr txBox="1">
            <a:spLocks noGrp="1"/>
          </p:cNvSpPr>
          <p:nvPr>
            <p:ph type="title" idx="2"/>
          </p:nvPr>
        </p:nvSpPr>
        <p:spPr>
          <a:xfrm>
            <a:off x="660548" y="591998"/>
            <a:ext cx="4262325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Bauern und Bürger</a:t>
            </a:r>
            <a:endParaRPr dirty="0"/>
          </a:p>
        </p:txBody>
      </p:sp>
      <p:sp>
        <p:nvSpPr>
          <p:cNvPr id="964" name="Google Shape;964;p72"/>
          <p:cNvSpPr/>
          <p:nvPr/>
        </p:nvSpPr>
        <p:spPr>
          <a:xfrm>
            <a:off x="12466875" y="4457550"/>
            <a:ext cx="343600" cy="435775"/>
          </a:xfrm>
          <a:custGeom>
            <a:avLst/>
            <a:gdLst/>
            <a:ahLst/>
            <a:cxnLst/>
            <a:rect l="l" t="t" r="r" b="b"/>
            <a:pathLst>
              <a:path w="13744" h="17431" extrusionOk="0">
                <a:moveTo>
                  <a:pt x="13252" y="1"/>
                </a:moveTo>
                <a:cubicBezTo>
                  <a:pt x="13215" y="1"/>
                  <a:pt x="13179" y="6"/>
                  <a:pt x="13143" y="18"/>
                </a:cubicBezTo>
                <a:cubicBezTo>
                  <a:pt x="1" y="4088"/>
                  <a:pt x="167" y="16897"/>
                  <a:pt x="167" y="16997"/>
                </a:cubicBezTo>
                <a:cubicBezTo>
                  <a:pt x="167" y="17231"/>
                  <a:pt x="334" y="17431"/>
                  <a:pt x="568" y="17431"/>
                </a:cubicBezTo>
                <a:cubicBezTo>
                  <a:pt x="801" y="17431"/>
                  <a:pt x="1001" y="17231"/>
                  <a:pt x="1001" y="16997"/>
                </a:cubicBezTo>
                <a:cubicBezTo>
                  <a:pt x="968" y="16497"/>
                  <a:pt x="868" y="4688"/>
                  <a:pt x="13377" y="819"/>
                </a:cubicBezTo>
                <a:cubicBezTo>
                  <a:pt x="13610" y="752"/>
                  <a:pt x="13744" y="519"/>
                  <a:pt x="13677" y="285"/>
                </a:cubicBezTo>
                <a:cubicBezTo>
                  <a:pt x="13595" y="120"/>
                  <a:pt x="13422" y="1"/>
                  <a:pt x="132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Ursachen der Französischen Revolution • einfach erklärt · [mit Video]">
            <a:extLst>
              <a:ext uri="{FF2B5EF4-FFF2-40B4-BE49-F238E27FC236}">
                <a16:creationId xmlns:a16="http://schemas.microsoft.com/office/drawing/2014/main" id="{470AC68E-8389-3993-A56D-B7AF76AD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8" y="1207460"/>
            <a:ext cx="4560038" cy="31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ritter Stand – Wikipedia">
            <a:extLst>
              <a:ext uri="{FF2B5EF4-FFF2-40B4-BE49-F238E27FC236}">
                <a16:creationId xmlns:a16="http://schemas.microsoft.com/office/drawing/2014/main" id="{2467D47D-4427-66B6-6FF2-E0482446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59" y="1207460"/>
            <a:ext cx="2338632" cy="31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132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Macintosh PowerPoint</Application>
  <PresentationFormat>Bildschirmpräsentation (16:9)</PresentationFormat>
  <Paragraphs>24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Roboto</vt:lpstr>
      <vt:lpstr>Arial</vt:lpstr>
      <vt:lpstr>Libre Baskerville</vt:lpstr>
      <vt:lpstr>Abadi Extra Light</vt:lpstr>
      <vt:lpstr>Generation of '27 by Slidesgo</vt:lpstr>
      <vt:lpstr>Französische Revolution </vt:lpstr>
      <vt:lpstr>Wer sind  Wir?</vt:lpstr>
      <vt:lpstr>Wo ist Frankreich?</vt:lpstr>
      <vt:lpstr>Paris</vt:lpstr>
      <vt:lpstr>Natur in Frankreich</vt:lpstr>
      <vt:lpstr>Zeitmaschine:  Reise in die Mitte der Französischen  Revolution</vt:lpstr>
      <vt:lpstr>1789</vt:lpstr>
      <vt:lpstr>Adel und Klerus</vt:lpstr>
      <vt:lpstr>Bauern und Bürger</vt:lpstr>
      <vt:lpstr>Harte Arbeit</vt:lpstr>
      <vt:lpstr>Wenig Geld</vt:lpstr>
      <vt:lpstr>Adel lebt glücklich</vt:lpstr>
      <vt:lpstr>„Freiheit Gleichheit Brüderlichkeit“ </vt:lpstr>
      <vt:lpstr> Was bedeutet für euch Freiheit ? </vt:lpstr>
      <vt:lpstr>Was bedeutet für euch Gleichheit ? </vt:lpstr>
      <vt:lpstr>Was bedeutet für euch Brüderlichkeit </vt:lpstr>
      <vt:lpstr>Warum wollten die Leute nicht mehr, dass der König über sie bestimmt/ regiert?</vt:lpstr>
      <vt:lpstr>Gleich schauen wir ein Video über die Französische Revolution. Danach sollt ihr einen Lückentext über das Video ausfüllen.   Lest euch den Lückentext gründlich durch bevor wir das Video gucken.</vt:lpstr>
      <vt:lpstr>Schaue dir das Video aufmerksam an und benutze fürs Verständnis die Hilfe-Wort-Box auf deinem Arbeitsblatt</vt:lpstr>
      <vt:lpstr>PowerPoint-Präsentation</vt:lpstr>
      <vt:lpstr>Jetzt füllt bitte den Lückentext auf eurem Arbeitsblatt in Partnerarbeit aus!</vt:lpstr>
      <vt:lpstr>Jetzt füllen wir gemeinsam den Zeitstrahl aus!      Den Zeitstrahl findet ihr auf euren zweiten Arbeitsblatt</vt:lpstr>
      <vt:lpstr>Jetzt nochmal die Frage:  Warum wollten die Leute nicht mehr, dass der König über sie bestimmt/ regiert?   Habt ihr  etwas neues gelernt?</vt:lpstr>
      <vt:lpstr>  Feedback  Waren die Inhalte für dich verständlich?  Ist das Tempo für dich in Ordnung gewesen?  Hättest du dir etwas anders gewünscht oder möchtest du uns noch irgendetwas anderes sagen?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Französische Revolution</dc:title>
  <dc:creator>Hege Ryguschik</dc:creator>
  <cp:lastModifiedBy>Catyana Hauf</cp:lastModifiedBy>
  <cp:revision>4</cp:revision>
  <dcterms:modified xsi:type="dcterms:W3CDTF">2024-01-22T12:16:29Z</dcterms:modified>
</cp:coreProperties>
</file>