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8" r:id="rId9"/>
    <p:sldId id="263" r:id="rId10"/>
    <p:sldId id="260" r:id="rId11"/>
    <p:sldId id="25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F1DD2-6281-41C6-BBBE-6423B923D198}" v="1" dt="2023-06-15T11:57:24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9"/>
    <p:restoredTop sz="94618"/>
  </p:normalViewPr>
  <p:slideViewPr>
    <p:cSldViewPr snapToGrid="0">
      <p:cViewPr varScale="1">
        <p:scale>
          <a:sx n="79" d="100"/>
          <a:sy n="79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tta Schlusche" userId="a2becd12bbc04311" providerId="LiveId" clId="{9E1F1DD2-6281-41C6-BBBE-6423B923D198}"/>
    <pc:docChg chg="custSel addSld delSld modSld sldOrd">
      <pc:chgData name="Carlotta Schlusche" userId="a2becd12bbc04311" providerId="LiveId" clId="{9E1F1DD2-6281-41C6-BBBE-6423B923D198}" dt="2023-06-15T12:47:42.374" v="665"/>
      <pc:docMkLst>
        <pc:docMk/>
      </pc:docMkLst>
      <pc:sldChg chg="modSp mod">
        <pc:chgData name="Carlotta Schlusche" userId="a2becd12bbc04311" providerId="LiveId" clId="{9E1F1DD2-6281-41C6-BBBE-6423B923D198}" dt="2023-06-15T11:52:14.144" v="17" actId="20577"/>
        <pc:sldMkLst>
          <pc:docMk/>
          <pc:sldMk cId="3301019909" sldId="256"/>
        </pc:sldMkLst>
        <pc:spChg chg="mod">
          <ac:chgData name="Carlotta Schlusche" userId="a2becd12bbc04311" providerId="LiveId" clId="{9E1F1DD2-6281-41C6-BBBE-6423B923D198}" dt="2023-06-15T11:52:14.144" v="17" actId="20577"/>
          <ac:spMkLst>
            <pc:docMk/>
            <pc:sldMk cId="3301019909" sldId="256"/>
            <ac:spMk id="3" creationId="{2CF2736B-009D-167C-8556-8488B52EE83A}"/>
          </ac:spMkLst>
        </pc:spChg>
      </pc:sldChg>
      <pc:sldChg chg="delSp modSp mod">
        <pc:chgData name="Carlotta Schlusche" userId="a2becd12bbc04311" providerId="LiveId" clId="{9E1F1DD2-6281-41C6-BBBE-6423B923D198}" dt="2023-06-15T12:47:31.974" v="661" actId="20577"/>
        <pc:sldMkLst>
          <pc:docMk/>
          <pc:sldMk cId="1590611563" sldId="258"/>
        </pc:sldMkLst>
        <pc:spChg chg="mod">
          <ac:chgData name="Carlotta Schlusche" userId="a2becd12bbc04311" providerId="LiveId" clId="{9E1F1DD2-6281-41C6-BBBE-6423B923D198}" dt="2023-06-15T12:47:31.974" v="661" actId="20577"/>
          <ac:spMkLst>
            <pc:docMk/>
            <pc:sldMk cId="1590611563" sldId="258"/>
            <ac:spMk id="3" creationId="{78CC2FAC-1C55-EF09-DFD2-4A2910A5510E}"/>
          </ac:spMkLst>
        </pc:spChg>
        <pc:spChg chg="mod">
          <ac:chgData name="Carlotta Schlusche" userId="a2becd12bbc04311" providerId="LiveId" clId="{9E1F1DD2-6281-41C6-BBBE-6423B923D198}" dt="2023-06-15T12:46:44.251" v="660" actId="1076"/>
          <ac:spMkLst>
            <pc:docMk/>
            <pc:sldMk cId="1590611563" sldId="258"/>
            <ac:spMk id="9" creationId="{4B7F36F3-ACCA-FC6D-947B-7800806BA185}"/>
          </ac:spMkLst>
        </pc:spChg>
        <pc:graphicFrameChg chg="mod modGraphic">
          <ac:chgData name="Carlotta Schlusche" userId="a2becd12bbc04311" providerId="LiveId" clId="{9E1F1DD2-6281-41C6-BBBE-6423B923D198}" dt="2023-06-15T12:10:43.909" v="550" actId="1076"/>
          <ac:graphicFrameMkLst>
            <pc:docMk/>
            <pc:sldMk cId="1590611563" sldId="258"/>
            <ac:graphicFrameMk id="4" creationId="{86331C58-5BA2-1BE3-B76D-4D1ABBF41F75}"/>
          </ac:graphicFrameMkLst>
        </pc:graphicFrameChg>
        <pc:graphicFrameChg chg="mod">
          <ac:chgData name="Carlotta Schlusche" userId="a2becd12bbc04311" providerId="LiveId" clId="{9E1F1DD2-6281-41C6-BBBE-6423B923D198}" dt="2023-06-15T12:10:47.347" v="551" actId="1076"/>
          <ac:graphicFrameMkLst>
            <pc:docMk/>
            <pc:sldMk cId="1590611563" sldId="258"/>
            <ac:graphicFrameMk id="5" creationId="{2481A806-48F5-220C-441B-E89443539814}"/>
          </ac:graphicFrameMkLst>
        </pc:graphicFrameChg>
        <pc:graphicFrameChg chg="mod">
          <ac:chgData name="Carlotta Schlusche" userId="a2becd12bbc04311" providerId="LiveId" clId="{9E1F1DD2-6281-41C6-BBBE-6423B923D198}" dt="2023-06-15T12:10:58.195" v="553" actId="1076"/>
          <ac:graphicFrameMkLst>
            <pc:docMk/>
            <pc:sldMk cId="1590611563" sldId="258"/>
            <ac:graphicFrameMk id="6" creationId="{5ABA41FB-EB52-094B-6DB9-055C07993DB5}"/>
          </ac:graphicFrameMkLst>
        </pc:graphicFrameChg>
        <pc:picChg chg="del">
          <ac:chgData name="Carlotta Schlusche" userId="a2becd12bbc04311" providerId="LiveId" clId="{9E1F1DD2-6281-41C6-BBBE-6423B923D198}" dt="2023-06-15T11:52:54.859" v="18" actId="21"/>
          <ac:picMkLst>
            <pc:docMk/>
            <pc:sldMk cId="1590611563" sldId="258"/>
            <ac:picMk id="10" creationId="{37945642-CD6D-C474-9D2E-3E0F3C71CA7C}"/>
          </ac:picMkLst>
        </pc:picChg>
      </pc:sldChg>
      <pc:sldChg chg="modSp mod">
        <pc:chgData name="Carlotta Schlusche" userId="a2becd12bbc04311" providerId="LiveId" clId="{9E1F1DD2-6281-41C6-BBBE-6423B923D198}" dt="2023-06-15T12:12:27.208" v="571" actId="20577"/>
        <pc:sldMkLst>
          <pc:docMk/>
          <pc:sldMk cId="1853916064" sldId="259"/>
        </pc:sldMkLst>
        <pc:spChg chg="mod">
          <ac:chgData name="Carlotta Schlusche" userId="a2becd12bbc04311" providerId="LiveId" clId="{9E1F1DD2-6281-41C6-BBBE-6423B923D198}" dt="2023-06-15T12:12:27.208" v="571" actId="20577"/>
          <ac:spMkLst>
            <pc:docMk/>
            <pc:sldMk cId="1853916064" sldId="259"/>
            <ac:spMk id="2" creationId="{15800E21-8C3A-954B-EF03-C19A63403A88}"/>
          </ac:spMkLst>
        </pc:spChg>
      </pc:sldChg>
      <pc:sldChg chg="delSp modSp mod delAnim">
        <pc:chgData name="Carlotta Schlusche" userId="a2becd12bbc04311" providerId="LiveId" clId="{9E1F1DD2-6281-41C6-BBBE-6423B923D198}" dt="2023-06-15T12:12:00.998" v="562" actId="21"/>
        <pc:sldMkLst>
          <pc:docMk/>
          <pc:sldMk cId="3101069077" sldId="260"/>
        </pc:sldMkLst>
        <pc:spChg chg="mod">
          <ac:chgData name="Carlotta Schlusche" userId="a2becd12bbc04311" providerId="LiveId" clId="{9E1F1DD2-6281-41C6-BBBE-6423B923D198}" dt="2023-06-15T12:11:32.080" v="555" actId="21"/>
          <ac:spMkLst>
            <pc:docMk/>
            <pc:sldMk cId="3101069077" sldId="260"/>
            <ac:spMk id="2" creationId="{FC261ACD-B54C-1F18-E5D9-72894D24409C}"/>
          </ac:spMkLst>
        </pc:spChg>
        <pc:spChg chg="mod">
          <ac:chgData name="Carlotta Schlusche" userId="a2becd12bbc04311" providerId="LiveId" clId="{9E1F1DD2-6281-41C6-BBBE-6423B923D198}" dt="2023-06-15T12:11:42.978" v="558" actId="21"/>
          <ac:spMkLst>
            <pc:docMk/>
            <pc:sldMk cId="3101069077" sldId="260"/>
            <ac:spMk id="4" creationId="{C3B664CA-ABB4-F4DD-41B9-E8D6D9C4D3B5}"/>
          </ac:spMkLst>
        </pc:spChg>
        <pc:spChg chg="del">
          <ac:chgData name="Carlotta Schlusche" userId="a2becd12bbc04311" providerId="LiveId" clId="{9E1F1DD2-6281-41C6-BBBE-6423B923D198}" dt="2023-06-15T12:11:38.564" v="557" actId="21"/>
          <ac:spMkLst>
            <pc:docMk/>
            <pc:sldMk cId="3101069077" sldId="260"/>
            <ac:spMk id="11" creationId="{EB21E1D2-B0B3-7C1A-0AF5-C87499FE4C82}"/>
          </ac:spMkLst>
        </pc:spChg>
        <pc:spChg chg="del mod">
          <ac:chgData name="Carlotta Schlusche" userId="a2becd12bbc04311" providerId="LiveId" clId="{9E1F1DD2-6281-41C6-BBBE-6423B923D198}" dt="2023-06-15T12:11:47.909" v="561"/>
          <ac:spMkLst>
            <pc:docMk/>
            <pc:sldMk cId="3101069077" sldId="260"/>
            <ac:spMk id="20" creationId="{B79C39D9-F14A-278B-13CA-5CF324254C0E}"/>
          </ac:spMkLst>
        </pc:spChg>
        <pc:graphicFrameChg chg="del">
          <ac:chgData name="Carlotta Schlusche" userId="a2becd12bbc04311" providerId="LiveId" clId="{9E1F1DD2-6281-41C6-BBBE-6423B923D198}" dt="2023-06-15T12:11:33.815" v="556" actId="21"/>
          <ac:graphicFrameMkLst>
            <pc:docMk/>
            <pc:sldMk cId="3101069077" sldId="260"/>
            <ac:graphicFrameMk id="3" creationId="{C0012BC4-316B-7248-1687-3A2C30760950}"/>
          </ac:graphicFrameMkLst>
        </pc:graphicFrameChg>
        <pc:picChg chg="del">
          <ac:chgData name="Carlotta Schlusche" userId="a2becd12bbc04311" providerId="LiveId" clId="{9E1F1DD2-6281-41C6-BBBE-6423B923D198}" dt="2023-06-15T12:12:00.998" v="562" actId="21"/>
          <ac:picMkLst>
            <pc:docMk/>
            <pc:sldMk cId="3101069077" sldId="260"/>
            <ac:picMk id="13" creationId="{60921948-2DD4-EA58-A857-76CB0CA78CBE}"/>
          </ac:picMkLst>
        </pc:picChg>
        <pc:picChg chg="del">
          <ac:chgData name="Carlotta Schlusche" userId="a2becd12bbc04311" providerId="LiveId" clId="{9E1F1DD2-6281-41C6-BBBE-6423B923D198}" dt="2023-06-15T12:11:27.959" v="554" actId="21"/>
          <ac:picMkLst>
            <pc:docMk/>
            <pc:sldMk cId="3101069077" sldId="260"/>
            <ac:picMk id="24" creationId="{F2E3CA03-A1D5-6786-43FF-63AFFBCAB1EF}"/>
          </ac:picMkLst>
        </pc:picChg>
      </pc:sldChg>
      <pc:sldChg chg="del">
        <pc:chgData name="Carlotta Schlusche" userId="a2becd12bbc04311" providerId="LiveId" clId="{9E1F1DD2-6281-41C6-BBBE-6423B923D198}" dt="2023-06-15T11:51:58.001" v="12" actId="2696"/>
        <pc:sldMkLst>
          <pc:docMk/>
          <pc:sldMk cId="3750460107" sldId="261"/>
        </pc:sldMkLst>
      </pc:sldChg>
      <pc:sldChg chg="del">
        <pc:chgData name="Carlotta Schlusche" userId="a2becd12bbc04311" providerId="LiveId" clId="{9E1F1DD2-6281-41C6-BBBE-6423B923D198}" dt="2023-06-15T12:12:34.410" v="572" actId="2696"/>
        <pc:sldMkLst>
          <pc:docMk/>
          <pc:sldMk cId="523778250" sldId="262"/>
        </pc:sldMkLst>
      </pc:sldChg>
      <pc:sldChg chg="addSp delSp modSp new mod ord">
        <pc:chgData name="Carlotta Schlusche" userId="a2becd12bbc04311" providerId="LiveId" clId="{9E1F1DD2-6281-41C6-BBBE-6423B923D198}" dt="2023-06-15T12:47:42.374" v="665"/>
        <pc:sldMkLst>
          <pc:docMk/>
          <pc:sldMk cId="1871993629" sldId="263"/>
        </pc:sldMkLst>
        <pc:spChg chg="mod">
          <ac:chgData name="Carlotta Schlusche" userId="a2becd12bbc04311" providerId="LiveId" clId="{9E1F1DD2-6281-41C6-BBBE-6423B923D198}" dt="2023-06-15T11:57:39.272" v="36" actId="14100"/>
          <ac:spMkLst>
            <pc:docMk/>
            <pc:sldMk cId="1871993629" sldId="263"/>
            <ac:spMk id="2" creationId="{5C7777CB-B746-242C-2487-5ECF9B545830}"/>
          </ac:spMkLst>
        </pc:spChg>
        <pc:spChg chg="del">
          <ac:chgData name="Carlotta Schlusche" userId="a2becd12bbc04311" providerId="LiveId" clId="{9E1F1DD2-6281-41C6-BBBE-6423B923D198}" dt="2023-06-15T11:57:24.214" v="20"/>
          <ac:spMkLst>
            <pc:docMk/>
            <pc:sldMk cId="1871993629" sldId="263"/>
            <ac:spMk id="3" creationId="{4A25EAD4-CA2E-DA8E-556B-22CBFDD180B5}"/>
          </ac:spMkLst>
        </pc:spChg>
        <pc:picChg chg="add mod modCrop">
          <ac:chgData name="Carlotta Schlusche" userId="a2becd12bbc04311" providerId="LiveId" clId="{9E1F1DD2-6281-41C6-BBBE-6423B923D198}" dt="2023-06-15T11:59:16.261" v="48" actId="1076"/>
          <ac:picMkLst>
            <pc:docMk/>
            <pc:sldMk cId="1871993629" sldId="263"/>
            <ac:picMk id="5" creationId="{089AF9F6-2CAF-0CD5-2940-882D9F8FF783}"/>
          </ac:picMkLst>
        </pc:picChg>
      </pc:sldChg>
      <pc:sldChg chg="del">
        <pc:chgData name="Carlotta Schlusche" userId="a2becd12bbc04311" providerId="LiveId" clId="{9E1F1DD2-6281-41C6-BBBE-6423B923D198}" dt="2023-06-15T11:52:02.333" v="14" actId="2696"/>
        <pc:sldMkLst>
          <pc:docMk/>
          <pc:sldMk cId="3278008329" sldId="263"/>
        </pc:sldMkLst>
      </pc:sldChg>
      <pc:sldChg chg="modSp new mod">
        <pc:chgData name="Carlotta Schlusche" userId="a2becd12bbc04311" providerId="LiveId" clId="{9E1F1DD2-6281-41C6-BBBE-6423B923D198}" dt="2023-06-15T12:29:32.163" v="583" actId="403"/>
        <pc:sldMkLst>
          <pc:docMk/>
          <pc:sldMk cId="218939060" sldId="264"/>
        </pc:sldMkLst>
        <pc:spChg chg="mod">
          <ac:chgData name="Carlotta Schlusche" userId="a2becd12bbc04311" providerId="LiveId" clId="{9E1F1DD2-6281-41C6-BBBE-6423B923D198}" dt="2023-06-15T12:29:32.163" v="583" actId="403"/>
          <ac:spMkLst>
            <pc:docMk/>
            <pc:sldMk cId="218939060" sldId="264"/>
            <ac:spMk id="3" creationId="{9EFD18F7-C778-5A83-254B-1F8CDF50BB19}"/>
          </ac:spMkLst>
        </pc:spChg>
      </pc:sldChg>
      <pc:sldChg chg="modSp new del mod">
        <pc:chgData name="Carlotta Schlusche" userId="a2becd12bbc04311" providerId="LiveId" clId="{9E1F1DD2-6281-41C6-BBBE-6423B923D198}" dt="2023-06-15T12:09:27.536" v="454" actId="2696"/>
        <pc:sldMkLst>
          <pc:docMk/>
          <pc:sldMk cId="2264394334" sldId="264"/>
        </pc:sldMkLst>
        <pc:spChg chg="mod">
          <ac:chgData name="Carlotta Schlusche" userId="a2becd12bbc04311" providerId="LiveId" clId="{9E1F1DD2-6281-41C6-BBBE-6423B923D198}" dt="2023-06-15T11:59:43.809" v="60" actId="20577"/>
          <ac:spMkLst>
            <pc:docMk/>
            <pc:sldMk cId="2264394334" sldId="264"/>
            <ac:spMk id="2" creationId="{51A8C62A-4C00-F341-D066-BA73A0A23D79}"/>
          </ac:spMkLst>
        </pc:spChg>
        <pc:spChg chg="mod">
          <ac:chgData name="Carlotta Schlusche" userId="a2becd12bbc04311" providerId="LiveId" clId="{9E1F1DD2-6281-41C6-BBBE-6423B923D198}" dt="2023-06-15T12:00:26.439" v="113" actId="20577"/>
          <ac:spMkLst>
            <pc:docMk/>
            <pc:sldMk cId="2264394334" sldId="264"/>
            <ac:spMk id="3" creationId="{1ADC4FB8-C1BE-4F7B-F87F-CEEAEC625D50}"/>
          </ac:spMkLst>
        </pc:spChg>
      </pc:sldChg>
      <pc:sldChg chg="del">
        <pc:chgData name="Carlotta Schlusche" userId="a2becd12bbc04311" providerId="LiveId" clId="{9E1F1DD2-6281-41C6-BBBE-6423B923D198}" dt="2023-06-15T11:52:00.061" v="13" actId="2696"/>
        <pc:sldMkLst>
          <pc:docMk/>
          <pc:sldMk cId="4224288867" sldId="264"/>
        </pc:sldMkLst>
      </pc:sldChg>
      <pc:sldChg chg="modSp new mod">
        <pc:chgData name="Carlotta Schlusche" userId="a2becd12bbc04311" providerId="LiveId" clId="{9E1F1DD2-6281-41C6-BBBE-6423B923D198}" dt="2023-06-15T12:30:17.242" v="602" actId="5793"/>
        <pc:sldMkLst>
          <pc:docMk/>
          <pc:sldMk cId="1296216872" sldId="265"/>
        </pc:sldMkLst>
        <pc:spChg chg="mod">
          <ac:chgData name="Carlotta Schlusche" userId="a2becd12bbc04311" providerId="LiveId" clId="{9E1F1DD2-6281-41C6-BBBE-6423B923D198}" dt="2023-06-15T12:30:17.242" v="602" actId="5793"/>
          <ac:spMkLst>
            <pc:docMk/>
            <pc:sldMk cId="1296216872" sldId="265"/>
            <ac:spMk id="3" creationId="{850CFC27-DC8F-00F0-ED8F-16786303C0E2}"/>
          </ac:spMkLst>
        </pc:spChg>
      </pc:sldChg>
      <pc:sldChg chg="del">
        <pc:chgData name="Carlotta Schlusche" userId="a2becd12bbc04311" providerId="LiveId" clId="{9E1F1DD2-6281-41C6-BBBE-6423B923D198}" dt="2023-06-15T11:52:04.674" v="15" actId="2696"/>
        <pc:sldMkLst>
          <pc:docMk/>
          <pc:sldMk cId="4063467167" sldId="265"/>
        </pc:sldMkLst>
      </pc:sldChg>
      <pc:sldChg chg="del">
        <pc:chgData name="Carlotta Schlusche" userId="a2becd12bbc04311" providerId="LiveId" clId="{9E1F1DD2-6281-41C6-BBBE-6423B923D198}" dt="2023-06-15T11:52:06.624" v="16" actId="2696"/>
        <pc:sldMkLst>
          <pc:docMk/>
          <pc:sldMk cId="1863275794" sldId="266"/>
        </pc:sldMkLst>
      </pc:sldChg>
      <pc:sldChg chg="modSp new mod">
        <pc:chgData name="Carlotta Schlusche" userId="a2becd12bbc04311" providerId="LiveId" clId="{9E1F1DD2-6281-41C6-BBBE-6423B923D198}" dt="2023-06-15T12:30:50.292" v="613" actId="5793"/>
        <pc:sldMkLst>
          <pc:docMk/>
          <pc:sldMk cId="2448512320" sldId="266"/>
        </pc:sldMkLst>
        <pc:spChg chg="mod">
          <ac:chgData name="Carlotta Schlusche" userId="a2becd12bbc04311" providerId="LiveId" clId="{9E1F1DD2-6281-41C6-BBBE-6423B923D198}" dt="2023-06-15T12:30:50.292" v="613" actId="5793"/>
          <ac:spMkLst>
            <pc:docMk/>
            <pc:sldMk cId="2448512320" sldId="266"/>
            <ac:spMk id="3" creationId="{4DDDC493-2B6B-4847-DE2C-92E9BD98F4D0}"/>
          </ac:spMkLst>
        </pc:spChg>
      </pc:sldChg>
      <pc:sldChg chg="modSp new mod">
        <pc:chgData name="Carlotta Schlusche" userId="a2becd12bbc04311" providerId="LiveId" clId="{9E1F1DD2-6281-41C6-BBBE-6423B923D198}" dt="2023-06-15T12:43:20.676" v="654" actId="20577"/>
        <pc:sldMkLst>
          <pc:docMk/>
          <pc:sldMk cId="1472730691" sldId="267"/>
        </pc:sldMkLst>
        <pc:spChg chg="mod">
          <ac:chgData name="Carlotta Schlusche" userId="a2becd12bbc04311" providerId="LiveId" clId="{9E1F1DD2-6281-41C6-BBBE-6423B923D198}" dt="2023-06-15T12:43:20.676" v="654" actId="20577"/>
          <ac:spMkLst>
            <pc:docMk/>
            <pc:sldMk cId="1472730691" sldId="267"/>
            <ac:spMk id="3" creationId="{FDF5CF3E-DE62-9E06-61AA-DCDBD8FD9024}"/>
          </ac:spMkLst>
        </pc:spChg>
      </pc:sldChg>
      <pc:sldChg chg="modSp new mod">
        <pc:chgData name="Carlotta Schlusche" userId="a2becd12bbc04311" providerId="LiveId" clId="{9E1F1DD2-6281-41C6-BBBE-6423B923D198}" dt="2023-06-15T12:34:09.254" v="635" actId="5793"/>
        <pc:sldMkLst>
          <pc:docMk/>
          <pc:sldMk cId="804077543" sldId="268"/>
        </pc:sldMkLst>
        <pc:spChg chg="mod">
          <ac:chgData name="Carlotta Schlusche" userId="a2becd12bbc04311" providerId="LiveId" clId="{9E1F1DD2-6281-41C6-BBBE-6423B923D198}" dt="2023-06-15T12:34:09.254" v="635" actId="5793"/>
          <ac:spMkLst>
            <pc:docMk/>
            <pc:sldMk cId="804077543" sldId="268"/>
            <ac:spMk id="3" creationId="{5D1FF5DF-08AD-8D0C-A5A0-4D68F6660EED}"/>
          </ac:spMkLst>
        </pc:spChg>
      </pc:sldChg>
      <pc:sldChg chg="modSp new mod">
        <pc:chgData name="Carlotta Schlusche" userId="a2becd12bbc04311" providerId="LiveId" clId="{9E1F1DD2-6281-41C6-BBBE-6423B923D198}" dt="2023-06-15T12:45:02.947" v="655" actId="20577"/>
        <pc:sldMkLst>
          <pc:docMk/>
          <pc:sldMk cId="1615727090" sldId="269"/>
        </pc:sldMkLst>
        <pc:spChg chg="mod">
          <ac:chgData name="Carlotta Schlusche" userId="a2becd12bbc04311" providerId="LiveId" clId="{9E1F1DD2-6281-41C6-BBBE-6423B923D198}" dt="2023-06-15T12:45:02.947" v="655" actId="20577"/>
          <ac:spMkLst>
            <pc:docMk/>
            <pc:sldMk cId="1615727090" sldId="269"/>
            <ac:spMk id="3" creationId="{AD38E9E9-C78D-FE4A-1629-AC8F315A46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6/19/23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4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3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9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7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4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1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2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6/19/23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2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94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FFCFB47-3C9E-4532-8065-D3633A77B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7A625B-A166-4C03-ADD8-0535D718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5A5F97-C3A9-4101-8F5C-06E22105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3" descr="Regenbogenfarbige Stifte">
            <a:extLst>
              <a:ext uri="{FF2B5EF4-FFF2-40B4-BE49-F238E27FC236}">
                <a16:creationId xmlns:a16="http://schemas.microsoft.com/office/drawing/2014/main" id="{B40814FB-E8F5-BED0-AEA0-AF05EB385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" r="9008" b="2"/>
          <a:stretch/>
        </p:blipFill>
        <p:spPr>
          <a:xfrm>
            <a:off x="806117" y="809244"/>
            <a:ext cx="6583680" cy="5239512"/>
          </a:xfrm>
          <a:prstGeom prst="rect">
            <a:avLst/>
          </a:prstGeom>
          <a:ln w="6350" cap="sq">
            <a:noFill/>
            <a:miter lim="8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239F34-0E2D-4746-AAA9-920BD606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079E22-5065-47F9-AFCA-63C0DF226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098EF8-6D81-466E-A59B-778568FCF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B163DD-56F6-482F-862E-B6B9244D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44EF4DE-2334-4B49-8DC2-FDAC562A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6B8B19-452E-32CE-C950-540291313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442916"/>
            <a:ext cx="3238829" cy="3252231"/>
          </a:xfrm>
        </p:spPr>
        <p:txBody>
          <a:bodyPr>
            <a:normAutofit/>
          </a:bodyPr>
          <a:lstStyle/>
          <a:p>
            <a:r>
              <a:rPr lang="de-DE" sz="4100" dirty="0" err="1"/>
              <a:t>Eröterung</a:t>
            </a:r>
            <a:br>
              <a:rPr lang="de-DE" sz="4100" dirty="0"/>
            </a:br>
            <a:endParaRPr lang="de-DE" sz="4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F2736B-009D-167C-8556-8488B52EE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6500" y="3274947"/>
            <a:ext cx="3238829" cy="1496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1I. Unterrichtseinheit</a:t>
            </a:r>
          </a:p>
        </p:txBody>
      </p:sp>
    </p:spTree>
    <p:extLst>
      <p:ext uri="{BB962C8B-B14F-4D97-AF65-F5344CB8AC3E}">
        <p14:creationId xmlns:p14="http://schemas.microsoft.com/office/powerpoint/2010/main" val="33010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261ACD-B54C-1F18-E5D9-72894D24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269" y="956912"/>
            <a:ext cx="3150174" cy="4016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u="sng" dirty="0" err="1"/>
              <a:t>Checkliste</a:t>
            </a:r>
            <a:r>
              <a:rPr lang="en-US" u="sng" dirty="0"/>
              <a:t> </a:t>
            </a:r>
            <a:br>
              <a:rPr lang="en-US" u="sng" dirty="0"/>
            </a:br>
            <a:endParaRPr lang="en-US" u="sng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6269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C3B664CA-ABB4-F4DD-41B9-E8D6D9C4D3B5}"/>
              </a:ext>
            </a:extLst>
          </p:cNvPr>
          <p:cNvSpPr txBox="1"/>
          <p:nvPr/>
        </p:nvSpPr>
        <p:spPr>
          <a:xfrm>
            <a:off x="5170096" y="1727857"/>
            <a:ext cx="6243734" cy="4981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6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00E21-8C3A-954B-EF03-C19A6340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447" y="407903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u="sng" dirty="0"/>
              <a:t>Recherche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Graphic 6" descr="Fragen">
            <a:extLst>
              <a:ext uri="{FF2B5EF4-FFF2-40B4-BE49-F238E27FC236}">
                <a16:creationId xmlns:a16="http://schemas.microsoft.com/office/drawing/2014/main" id="{2C52100E-747C-7F08-1A02-C813C3F0C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94675F8-55F4-DC1E-658A-C1811A03B31C}"/>
              </a:ext>
            </a:extLst>
          </p:cNvPr>
          <p:cNvSpPr txBox="1"/>
          <p:nvPr/>
        </p:nvSpPr>
        <p:spPr>
          <a:xfrm>
            <a:off x="6579450" y="2250831"/>
            <a:ext cx="4957554" cy="3784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Sind </a:t>
            </a:r>
            <a:r>
              <a:rPr lang="en-US" sz="2400" dirty="0" err="1"/>
              <a:t>Hausaufgaben</a:t>
            </a:r>
            <a:r>
              <a:rPr lang="en-US" sz="2400" dirty="0"/>
              <a:t> </a:t>
            </a:r>
            <a:r>
              <a:rPr lang="en-US" sz="2400" dirty="0" err="1"/>
              <a:t>notwendig</a:t>
            </a:r>
            <a:r>
              <a:rPr lang="en-US" sz="2400" dirty="0"/>
              <a:t>?</a:t>
            </a:r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Leben in der </a:t>
            </a:r>
            <a:r>
              <a:rPr lang="en-US" sz="2400" dirty="0" err="1"/>
              <a:t>Großstadt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auf dem Dorf?</a:t>
            </a:r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 err="1"/>
              <a:t>Ferienarbeit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Erholung</a:t>
            </a:r>
            <a:r>
              <a:rPr lang="en-US" sz="2400" dirty="0"/>
              <a:t>?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 err="1"/>
              <a:t>Nutzung</a:t>
            </a:r>
            <a:r>
              <a:rPr lang="en-US" sz="2400" dirty="0"/>
              <a:t> von TikTok und co. </a:t>
            </a:r>
            <a:r>
              <a:rPr lang="en-US" sz="2400" dirty="0" err="1"/>
              <a:t>sinnvoll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91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7321-7ED4-26E0-453B-4B669C2A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D18F7-C778-5A83-254B-1F8CDF50B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/>
              <a:t>Fast Food ist nicht gut, weil es ungesund ist.</a:t>
            </a:r>
          </a:p>
        </p:txBody>
      </p:sp>
    </p:spTree>
    <p:extLst>
      <p:ext uri="{BB962C8B-B14F-4D97-AF65-F5344CB8AC3E}">
        <p14:creationId xmlns:p14="http://schemas.microsoft.com/office/powerpoint/2010/main" val="21893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AC27-399E-D2F9-94F2-22484F97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CFC27-DC8F-00F0-ED8F-16786303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/>
              <a:t>Selbst kochen ist besser.</a:t>
            </a:r>
          </a:p>
        </p:txBody>
      </p:sp>
    </p:spTree>
    <p:extLst>
      <p:ext uri="{BB962C8B-B14F-4D97-AF65-F5344CB8AC3E}">
        <p14:creationId xmlns:p14="http://schemas.microsoft.com/office/powerpoint/2010/main" val="129621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73C78-832B-6A0B-24A2-F923823E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DDC493-2B6B-4847-DE2C-92E9BD98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/>
              <a:t>Fast Food ist praktisch, weil man Zeit spart. Einen Burger bekommt man schon in fünf Minuten.</a:t>
            </a:r>
          </a:p>
        </p:txBody>
      </p:sp>
    </p:spTree>
    <p:extLst>
      <p:ext uri="{BB962C8B-B14F-4D97-AF65-F5344CB8AC3E}">
        <p14:creationId xmlns:p14="http://schemas.microsoft.com/office/powerpoint/2010/main" val="244851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10951-5DEB-19AD-4F81-B90FE13D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F5CF3E-DE62-9E06-61AA-DCDBD8FD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/>
              <a:t>Fast Food ist ungesund, weil es billiger ist. Ein Burger bekommt man schon für fünf Euro.</a:t>
            </a:r>
          </a:p>
        </p:txBody>
      </p:sp>
    </p:spTree>
    <p:extLst>
      <p:ext uri="{BB962C8B-B14F-4D97-AF65-F5344CB8AC3E}">
        <p14:creationId xmlns:p14="http://schemas.microsoft.com/office/powerpoint/2010/main" val="147273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13C83-BA45-AB1E-6320-7BC8A955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1FF5DF-08AD-8D0C-A5A0-4D68F666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/>
              <a:t>Selbst kochen ist lehrreich, weil man andere Esskulturen kennenlernen kann. Zum Beispiel wenn man indisch kocht.</a:t>
            </a:r>
          </a:p>
        </p:txBody>
      </p:sp>
    </p:spTree>
    <p:extLst>
      <p:ext uri="{BB962C8B-B14F-4D97-AF65-F5344CB8AC3E}">
        <p14:creationId xmlns:p14="http://schemas.microsoft.com/office/powerpoint/2010/main" val="80407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2678B-FF56-4350-27ED-2A78803D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38E9E9-C78D-FE4A-1629-AC8F315A4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/>
              <a:t>Weil oft Geschmacksverstärker, wie zum Beispiel viel Fett, verwendet werden, schmeckt Fast Food gut.</a:t>
            </a:r>
          </a:p>
        </p:txBody>
      </p:sp>
    </p:spTree>
    <p:extLst>
      <p:ext uri="{BB962C8B-B14F-4D97-AF65-F5344CB8AC3E}">
        <p14:creationId xmlns:p14="http://schemas.microsoft.com/office/powerpoint/2010/main" val="161572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CC2FAC-1C55-EF09-DFD2-4A2910A55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75" y="901572"/>
            <a:ext cx="10058400" cy="5474442"/>
          </a:xfrm>
        </p:spPr>
        <p:txBody>
          <a:bodyPr>
            <a:normAutofit/>
          </a:bodyPr>
          <a:lstStyle/>
          <a:p>
            <a:pPr marL="342900" indent="-342900">
              <a:buFont typeface="Garamond" pitchFamily="18" charset="0"/>
              <a:buAutoNum type="arabicPeriod"/>
            </a:pPr>
            <a:r>
              <a:rPr lang="de-DE" sz="3200" dirty="0"/>
              <a:t>Überlegt euch wie ein gutes Argument aufgebaut sein muss </a:t>
            </a:r>
            <a:r>
              <a:rPr lang="de-DE" sz="3200"/>
              <a:t>und notiert dies. </a:t>
            </a:r>
            <a:endParaRPr lang="de-DE" sz="3200" dirty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r>
              <a:rPr lang="de-DE" sz="3200" dirty="0"/>
              <a:t>2. Lest euch die Argumente durch</a:t>
            </a:r>
          </a:p>
          <a:p>
            <a:pPr marL="0" indent="0">
              <a:buNone/>
            </a:pPr>
            <a:r>
              <a:rPr lang="de-DE" sz="3200" dirty="0"/>
              <a:t>3. Welche Aspekte findet ihr in den Argumenten und </a:t>
            </a:r>
          </a:p>
          <a:p>
            <a:pPr marL="0" indent="0">
              <a:buNone/>
            </a:pPr>
            <a:r>
              <a:rPr lang="de-DE" sz="3200" dirty="0"/>
              <a:t>welche fehlen?</a:t>
            </a:r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r>
              <a:rPr lang="de-DE" sz="3200" dirty="0"/>
              <a:t>4. Tragt eure Ergebnisse zu dem jeweiligen Argument im </a:t>
            </a:r>
            <a:r>
              <a:rPr lang="de-DE" sz="3200" dirty="0" err="1"/>
              <a:t>Padlet</a:t>
            </a:r>
            <a:r>
              <a:rPr lang="de-DE" sz="3200" dirty="0"/>
              <a:t> ein.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-Modell 3" descr="Bürouhr">
                <a:extLst>
                  <a:ext uri="{FF2B5EF4-FFF2-40B4-BE49-F238E27FC236}">
                    <a16:creationId xmlns:a16="http://schemas.microsoft.com/office/drawing/2014/main" id="{86331C58-5BA2-1BE3-B76D-4D1ABBF41F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025771"/>
                  </p:ext>
                </p:extLst>
              </p:nvPr>
            </p:nvGraphicFramePr>
            <p:xfrm>
              <a:off x="10251856" y="594782"/>
              <a:ext cx="1210969" cy="123401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10969" cy="1234016"/>
                    </a:xfrm>
                    <a:prstGeom prst="rect">
                      <a:avLst/>
                    </a:prstGeom>
                  </am3d:spPr>
                  <am3d:camera>
                    <am3d:pos x="0" y="0" z="667485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240046" d="1000000"/>
                    <am3d:preTrans dx="5" dy="-17999694" dz="-2114943"/>
                    <am3d:scale>
                      <am3d:sx n="1000000" d="1000000"/>
                      <am3d:sy n="1000000" d="1000000"/>
                      <am3d:sz n="1000000" d="1000000"/>
                    </am3d:scale>
                    <am3d:rot ax="-42030" ay="417196" az="-509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7730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-Modell 3" descr="Bürouhr">
                <a:extLst>
                  <a:ext uri="{FF2B5EF4-FFF2-40B4-BE49-F238E27FC236}">
                    <a16:creationId xmlns:a16="http://schemas.microsoft.com/office/drawing/2014/main" id="{86331C58-5BA2-1BE3-B76D-4D1ABBF41F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1856" y="594782"/>
                <a:ext cx="1210969" cy="123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-Modell 4" descr="Bürouhr">
                <a:extLst>
                  <a:ext uri="{FF2B5EF4-FFF2-40B4-BE49-F238E27FC236}">
                    <a16:creationId xmlns:a16="http://schemas.microsoft.com/office/drawing/2014/main" id="{2481A806-48F5-220C-441B-E8944353981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95395620"/>
                  </p:ext>
                </p:extLst>
              </p:nvPr>
            </p:nvGraphicFramePr>
            <p:xfrm>
              <a:off x="10104175" y="2590894"/>
              <a:ext cx="1506330" cy="119206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06330" cy="1192069"/>
                    </a:xfrm>
                    <a:prstGeom prst="rect">
                      <a:avLst/>
                    </a:prstGeom>
                  </am3d:spPr>
                  <am3d:camera>
                    <am3d:pos x="0" y="0" z="667485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240046" d="1000000"/>
                    <am3d:preTrans dx="5" dy="-17999694" dz="-211494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7730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-Modell 4" descr="Bürouhr">
                <a:extLst>
                  <a:ext uri="{FF2B5EF4-FFF2-40B4-BE49-F238E27FC236}">
                    <a16:creationId xmlns:a16="http://schemas.microsoft.com/office/drawing/2014/main" id="{2481A806-48F5-220C-441B-E894435398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4175" y="2590894"/>
                <a:ext cx="1506330" cy="1192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-Modell 5" descr="Bürouhr">
                <a:extLst>
                  <a:ext uri="{FF2B5EF4-FFF2-40B4-BE49-F238E27FC236}">
                    <a16:creationId xmlns:a16="http://schemas.microsoft.com/office/drawing/2014/main" id="{5ABA41FB-EB52-094B-6DB9-055C07993D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0100663"/>
                  </p:ext>
                </p:extLst>
              </p:nvPr>
            </p:nvGraphicFramePr>
            <p:xfrm>
              <a:off x="10034409" y="4545059"/>
              <a:ext cx="1506330" cy="119206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06330" cy="1192069"/>
                    </a:xfrm>
                    <a:prstGeom prst="rect">
                      <a:avLst/>
                    </a:prstGeom>
                  </am3d:spPr>
                  <am3d:camera>
                    <am3d:pos x="0" y="0" z="667485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240046" d="1000000"/>
                    <am3d:preTrans dx="5" dy="-17999694" dz="-211494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7730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-Modell 5" descr="Bürouhr">
                <a:extLst>
                  <a:ext uri="{FF2B5EF4-FFF2-40B4-BE49-F238E27FC236}">
                    <a16:creationId xmlns:a16="http://schemas.microsoft.com/office/drawing/2014/main" id="{5ABA41FB-EB52-094B-6DB9-055C07993D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4409" y="4545059"/>
                <a:ext cx="1506330" cy="1192069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5677F1F4-C4A1-3E4A-1289-BE3A80611D0C}"/>
              </a:ext>
            </a:extLst>
          </p:cNvPr>
          <p:cNvSpPr txBox="1"/>
          <p:nvPr/>
        </p:nvSpPr>
        <p:spPr>
          <a:xfrm>
            <a:off x="10267070" y="1755555"/>
            <a:ext cx="104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5 min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0F7C28-1339-3A72-70BB-6E4C2A08F3B7}"/>
              </a:ext>
            </a:extLst>
          </p:cNvPr>
          <p:cNvSpPr txBox="1"/>
          <p:nvPr/>
        </p:nvSpPr>
        <p:spPr>
          <a:xfrm>
            <a:off x="10277705" y="5694818"/>
            <a:ext cx="104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5 min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7F36F3-ACCA-FC6D-947B-7800806BA185}"/>
              </a:ext>
            </a:extLst>
          </p:cNvPr>
          <p:cNvSpPr txBox="1"/>
          <p:nvPr/>
        </p:nvSpPr>
        <p:spPr>
          <a:xfrm>
            <a:off x="10248286" y="3782963"/>
            <a:ext cx="121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10 min </a:t>
            </a:r>
          </a:p>
        </p:txBody>
      </p:sp>
      <p:pic>
        <p:nvPicPr>
          <p:cNvPr id="10" name="Grafik 9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C2013DA6-DB10-752D-9D84-B1828DE7D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895" y="2017165"/>
            <a:ext cx="1234016" cy="12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1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777CB-B746-242C-2487-5ECF9B54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2827106" cy="1371600"/>
          </a:xfrm>
        </p:spPr>
        <p:txBody>
          <a:bodyPr/>
          <a:lstStyle/>
          <a:p>
            <a:r>
              <a:rPr lang="de-DE" dirty="0"/>
              <a:t>Schreibplan </a:t>
            </a:r>
          </a:p>
        </p:txBody>
      </p:sp>
      <p:pic>
        <p:nvPicPr>
          <p:cNvPr id="5" name="Inhaltsplatzhalter 4" descr="Ein Bild, das Text, Screenshot, Zahl, parallel enthält.&#10;&#10;Automatisch generierte Beschreibung">
            <a:extLst>
              <a:ext uri="{FF2B5EF4-FFF2-40B4-BE49-F238E27FC236}">
                <a16:creationId xmlns:a16="http://schemas.microsoft.com/office/drawing/2014/main" id="{089AF9F6-2CAF-0CD5-2940-882D9F8FF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99" t="10803" r="5621" b="5530"/>
          <a:stretch/>
        </p:blipFill>
        <p:spPr>
          <a:xfrm>
            <a:off x="5691882" y="403260"/>
            <a:ext cx="5054887" cy="6051479"/>
          </a:xfrm>
        </p:spPr>
      </p:pic>
    </p:spTree>
    <p:extLst>
      <p:ext uri="{BB962C8B-B14F-4D97-AF65-F5344CB8AC3E}">
        <p14:creationId xmlns:p14="http://schemas.microsoft.com/office/powerpoint/2010/main" val="1871993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242941"/>
      </a:dk2>
      <a:lt2>
        <a:srgbClr val="E2E8E8"/>
      </a:lt2>
      <a:accent1>
        <a:srgbClr val="D51F17"/>
      </a:accent1>
      <a:accent2>
        <a:srgbClr val="E72970"/>
      </a:accent2>
      <a:accent3>
        <a:srgbClr val="E78029"/>
      </a:accent3>
      <a:accent4>
        <a:srgbClr val="14BB86"/>
      </a:accent4>
      <a:accent5>
        <a:srgbClr val="23B4C4"/>
      </a:accent5>
      <a:accent6>
        <a:srgbClr val="1773D5"/>
      </a:accent6>
      <a:hlink>
        <a:srgbClr val="319094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Macintosh PowerPoint</Application>
  <PresentationFormat>Breitbild</PresentationFormat>
  <Paragraphs>28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Garamond</vt:lpstr>
      <vt:lpstr>Gill Sans MT</vt:lpstr>
      <vt:lpstr>SavonVTI</vt:lpstr>
      <vt:lpstr>Eröterung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Schreibplan </vt:lpstr>
      <vt:lpstr>Checkliste  </vt:lpstr>
      <vt:lpstr>Recherche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Eröterung</dc:title>
  <dc:creator>Julia Balik</dc:creator>
  <cp:lastModifiedBy>Keshia Brehme</cp:lastModifiedBy>
  <cp:revision>26</cp:revision>
  <dcterms:created xsi:type="dcterms:W3CDTF">2023-05-23T15:17:46Z</dcterms:created>
  <dcterms:modified xsi:type="dcterms:W3CDTF">2023-06-19T05:23:48Z</dcterms:modified>
</cp:coreProperties>
</file>