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98" r:id="rId3"/>
    <p:sldId id="302" r:id="rId4"/>
    <p:sldId id="303" r:id="rId5"/>
    <p:sldId id="299" r:id="rId6"/>
    <p:sldId id="300" r:id="rId7"/>
    <p:sldId id="305" r:id="rId8"/>
    <p:sldId id="30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F53D8-341C-FE4F-BFB6-BBF221A957FE}" v="23" dt="2023-12-08T16:51:3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quale Ferrara" userId="5bc6ffd4-beed-4e91-bb08-765579a2c843" providerId="ADAL" clId="{986F53D8-341C-FE4F-BFB6-BBF221A957FE}"/>
    <pc:docChg chg="undo custSel addSld delSld modSld sldOrd modMainMaster">
      <pc:chgData name="Pasquale Ferrara" userId="5bc6ffd4-beed-4e91-bb08-765579a2c843" providerId="ADAL" clId="{986F53D8-341C-FE4F-BFB6-BBF221A957FE}" dt="2023-12-08T16:52:12.879" v="1316" actId="1076"/>
      <pc:docMkLst>
        <pc:docMk/>
      </pc:docMkLst>
      <pc:sldChg chg="setBg">
        <pc:chgData name="Pasquale Ferrara" userId="5bc6ffd4-beed-4e91-bb08-765579a2c843" providerId="ADAL" clId="{986F53D8-341C-FE4F-BFB6-BBF221A957FE}" dt="2023-12-07T16:44:57.985" v="111"/>
        <pc:sldMkLst>
          <pc:docMk/>
          <pc:sldMk cId="2450230700" sldId="280"/>
        </pc:sldMkLst>
      </pc:sldChg>
      <pc:sldChg chg="addSp modSp mod">
        <pc:chgData name="Pasquale Ferrara" userId="5bc6ffd4-beed-4e91-bb08-765579a2c843" providerId="ADAL" clId="{986F53D8-341C-FE4F-BFB6-BBF221A957FE}" dt="2023-12-07T16:32:12.545" v="20" actId="1076"/>
        <pc:sldMkLst>
          <pc:docMk/>
          <pc:sldMk cId="3109229749" sldId="285"/>
        </pc:sldMkLst>
        <pc:spChg chg="add mod">
          <ac:chgData name="Pasquale Ferrara" userId="5bc6ffd4-beed-4e91-bb08-765579a2c843" providerId="ADAL" clId="{986F53D8-341C-FE4F-BFB6-BBF221A957FE}" dt="2023-12-07T16:32:12.545" v="20" actId="1076"/>
          <ac:spMkLst>
            <pc:docMk/>
            <pc:sldMk cId="3109229749" sldId="285"/>
            <ac:spMk id="7" creationId="{9868858C-3D12-177B-B4DA-85C958235474}"/>
          </ac:spMkLst>
        </pc:spChg>
        <pc:picChg chg="mod">
          <ac:chgData name="Pasquale Ferrara" userId="5bc6ffd4-beed-4e91-bb08-765579a2c843" providerId="ADAL" clId="{986F53D8-341C-FE4F-BFB6-BBF221A957FE}" dt="2023-12-07T16:32:08.445" v="19" actId="1076"/>
          <ac:picMkLst>
            <pc:docMk/>
            <pc:sldMk cId="3109229749" sldId="285"/>
            <ac:picMk id="5" creationId="{17FAE319-3A60-8AED-A978-490BFDE57381}"/>
          </ac:picMkLst>
        </pc:picChg>
      </pc:sldChg>
      <pc:sldChg chg="addSp delSp modSp new mod setBg modAnim">
        <pc:chgData name="Pasquale Ferrara" userId="5bc6ffd4-beed-4e91-bb08-765579a2c843" providerId="ADAL" clId="{986F53D8-341C-FE4F-BFB6-BBF221A957FE}" dt="2023-12-07T16:44:57.985" v="111"/>
        <pc:sldMkLst>
          <pc:docMk/>
          <pc:sldMk cId="3258399497" sldId="286"/>
        </pc:sldMkLst>
        <pc:spChg chg="del">
          <ac:chgData name="Pasquale Ferrara" userId="5bc6ffd4-beed-4e91-bb08-765579a2c843" providerId="ADAL" clId="{986F53D8-341C-FE4F-BFB6-BBF221A957FE}" dt="2023-12-07T16:32:16.079" v="21" actId="478"/>
          <ac:spMkLst>
            <pc:docMk/>
            <pc:sldMk cId="3258399497" sldId="286"/>
            <ac:spMk id="2" creationId="{311C2143-6C9D-1366-F7CE-3435DEBF176D}"/>
          </ac:spMkLst>
        </pc:spChg>
        <pc:spChg chg="add mod">
          <ac:chgData name="Pasquale Ferrara" userId="5bc6ffd4-beed-4e91-bb08-765579a2c843" providerId="ADAL" clId="{986F53D8-341C-FE4F-BFB6-BBF221A957FE}" dt="2023-12-07T16:35:34.227" v="56" actId="1076"/>
          <ac:spMkLst>
            <pc:docMk/>
            <pc:sldMk cId="3258399497" sldId="286"/>
            <ac:spMk id="2" creationId="{99D2C953-A1F1-F0EA-DB4E-B74FBC42BCA3}"/>
          </ac:spMkLst>
        </pc:spChg>
        <pc:spChg chg="del">
          <ac:chgData name="Pasquale Ferrara" userId="5bc6ffd4-beed-4e91-bb08-765579a2c843" providerId="ADAL" clId="{986F53D8-341C-FE4F-BFB6-BBF221A957FE}" dt="2023-12-07T16:32:17.477" v="22" actId="478"/>
          <ac:spMkLst>
            <pc:docMk/>
            <pc:sldMk cId="3258399497" sldId="286"/>
            <ac:spMk id="3" creationId="{54AB5469-5F63-2A00-B016-DB28C8DBC81C}"/>
          </ac:spMkLst>
        </pc:spChg>
        <pc:spChg chg="add del">
          <ac:chgData name="Pasquale Ferrara" userId="5bc6ffd4-beed-4e91-bb08-765579a2c843" providerId="ADAL" clId="{986F53D8-341C-FE4F-BFB6-BBF221A957FE}" dt="2023-12-07T16:32:47.118" v="35" actId="26606"/>
          <ac:spMkLst>
            <pc:docMk/>
            <pc:sldMk cId="3258399497" sldId="286"/>
            <ac:spMk id="10" creationId="{22F15A2D-2324-487D-A02A-BF46C5C580EB}"/>
          </ac:spMkLst>
        </pc:spChg>
        <pc:spChg chg="add">
          <ac:chgData name="Pasquale Ferrara" userId="5bc6ffd4-beed-4e91-bb08-765579a2c843" providerId="ADAL" clId="{986F53D8-341C-FE4F-BFB6-BBF221A957FE}" dt="2023-12-07T16:34:18.412" v="38" actId="26606"/>
          <ac:spMkLst>
            <pc:docMk/>
            <pc:sldMk cId="3258399497" sldId="286"/>
            <ac:spMk id="11" creationId="{CA815F2C-4E80-4019-8E59-FAD3F7F8473D}"/>
          </ac:spMkLst>
        </pc:spChg>
        <pc:spChg chg="add del">
          <ac:chgData name="Pasquale Ferrara" userId="5bc6ffd4-beed-4e91-bb08-765579a2c843" providerId="ADAL" clId="{986F53D8-341C-FE4F-BFB6-BBF221A957FE}" dt="2023-12-07T16:32:47.118" v="35" actId="26606"/>
          <ac:spMkLst>
            <pc:docMk/>
            <pc:sldMk cId="3258399497" sldId="286"/>
            <ac:spMk id="12" creationId="{17A7F34E-D418-47E2-9F86-2C45BBC31210}"/>
          </ac:spMkLst>
        </pc:spChg>
        <pc:spChg chg="add del">
          <ac:chgData name="Pasquale Ferrara" userId="5bc6ffd4-beed-4e91-bb08-765579a2c843" providerId="ADAL" clId="{986F53D8-341C-FE4F-BFB6-BBF221A957FE}" dt="2023-12-07T16:32:47.118" v="35" actId="26606"/>
          <ac:spMkLst>
            <pc:docMk/>
            <pc:sldMk cId="3258399497" sldId="286"/>
            <ac:spMk id="14" creationId="{2AEAFA59-923A-4F54-8B49-44C970BCC323}"/>
          </ac:spMkLst>
        </pc:spChg>
        <pc:picChg chg="add mod">
          <ac:chgData name="Pasquale Ferrara" userId="5bc6ffd4-beed-4e91-bb08-765579a2c843" providerId="ADAL" clId="{986F53D8-341C-FE4F-BFB6-BBF221A957FE}" dt="2023-12-07T16:37:38.960" v="61" actId="1076"/>
          <ac:picMkLst>
            <pc:docMk/>
            <pc:sldMk cId="3258399497" sldId="286"/>
            <ac:picMk id="4" creationId="{0EF79649-A68C-DED5-A178-B0BB78013724}"/>
          </ac:picMkLst>
        </pc:picChg>
        <pc:picChg chg="add del mod">
          <ac:chgData name="Pasquale Ferrara" userId="5bc6ffd4-beed-4e91-bb08-765579a2c843" providerId="ADAL" clId="{986F53D8-341C-FE4F-BFB6-BBF221A957FE}" dt="2023-12-07T16:32:55.904" v="36" actId="478"/>
          <ac:picMkLst>
            <pc:docMk/>
            <pc:sldMk cId="3258399497" sldId="286"/>
            <ac:picMk id="5" creationId="{ECBE1590-0A54-49DB-E07E-7586C1D3721E}"/>
          </ac:picMkLst>
        </pc:picChg>
        <pc:picChg chg="add mod">
          <ac:chgData name="Pasquale Ferrara" userId="5bc6ffd4-beed-4e91-bb08-765579a2c843" providerId="ADAL" clId="{986F53D8-341C-FE4F-BFB6-BBF221A957FE}" dt="2023-12-07T16:34:37.711" v="43" actId="1076"/>
          <ac:picMkLst>
            <pc:docMk/>
            <pc:sldMk cId="3258399497" sldId="286"/>
            <ac:picMk id="6" creationId="{84AE53D0-5366-1030-5676-92C1EAC0FC06}"/>
          </ac:picMkLst>
        </pc:picChg>
      </pc:sldChg>
      <pc:sldChg chg="addSp delSp modSp new mod ord setBg">
        <pc:chgData name="Pasquale Ferrara" userId="5bc6ffd4-beed-4e91-bb08-765579a2c843" providerId="ADAL" clId="{986F53D8-341C-FE4F-BFB6-BBF221A957FE}" dt="2023-12-07T16:47:03.970" v="112" actId="20577"/>
        <pc:sldMkLst>
          <pc:docMk/>
          <pc:sldMk cId="679710423" sldId="287"/>
        </pc:sldMkLst>
        <pc:spChg chg="del">
          <ac:chgData name="Pasquale Ferrara" userId="5bc6ffd4-beed-4e91-bb08-765579a2c843" providerId="ADAL" clId="{986F53D8-341C-FE4F-BFB6-BBF221A957FE}" dt="2023-12-07T16:38:47.753" v="66" actId="478"/>
          <ac:spMkLst>
            <pc:docMk/>
            <pc:sldMk cId="679710423" sldId="287"/>
            <ac:spMk id="2" creationId="{3FD93965-E863-26E2-02B0-E19700B5FAE2}"/>
          </ac:spMkLst>
        </pc:spChg>
        <pc:spChg chg="del">
          <ac:chgData name="Pasquale Ferrara" userId="5bc6ffd4-beed-4e91-bb08-765579a2c843" providerId="ADAL" clId="{986F53D8-341C-FE4F-BFB6-BBF221A957FE}" dt="2023-12-07T16:38:49.298" v="67" actId="478"/>
          <ac:spMkLst>
            <pc:docMk/>
            <pc:sldMk cId="679710423" sldId="287"/>
            <ac:spMk id="3" creationId="{46CA3AD2-27B1-4A96-B9C2-41F335338BA1}"/>
          </ac:spMkLst>
        </pc:spChg>
        <pc:spChg chg="add mod">
          <ac:chgData name="Pasquale Ferrara" userId="5bc6ffd4-beed-4e91-bb08-765579a2c843" providerId="ADAL" clId="{986F53D8-341C-FE4F-BFB6-BBF221A957FE}" dt="2023-12-07T16:47:03.970" v="112" actId="20577"/>
          <ac:spMkLst>
            <pc:docMk/>
            <pc:sldMk cId="679710423" sldId="287"/>
            <ac:spMk id="4" creationId="{8243B3D2-7E85-FAA5-6DB4-935BA0CEA512}"/>
          </ac:spMkLst>
        </pc:spChg>
        <pc:spChg chg="add del">
          <ac:chgData name="Pasquale Ferrara" userId="5bc6ffd4-beed-4e91-bb08-765579a2c843" providerId="ADAL" clId="{986F53D8-341C-FE4F-BFB6-BBF221A957FE}" dt="2023-12-07T16:41:56.163" v="103" actId="26606"/>
          <ac:spMkLst>
            <pc:docMk/>
            <pc:sldMk cId="679710423" sldId="287"/>
            <ac:spMk id="11" creationId="{B95B9BA8-1D69-4796-85F5-B6D0BD52354B}"/>
          </ac:spMkLst>
        </pc:spChg>
        <pc:picChg chg="add mod">
          <ac:chgData name="Pasquale Ferrara" userId="5bc6ffd4-beed-4e91-bb08-765579a2c843" providerId="ADAL" clId="{986F53D8-341C-FE4F-BFB6-BBF221A957FE}" dt="2023-12-07T16:44:46.034" v="108" actId="1076"/>
          <ac:picMkLst>
            <pc:docMk/>
            <pc:sldMk cId="679710423" sldId="287"/>
            <ac:picMk id="6" creationId="{1CE44C2A-F9F6-DA46-83AC-0A243A8074E6}"/>
          </ac:picMkLst>
        </pc:picChg>
        <pc:cxnChg chg="add">
          <ac:chgData name="Pasquale Ferrara" userId="5bc6ffd4-beed-4e91-bb08-765579a2c843" providerId="ADAL" clId="{986F53D8-341C-FE4F-BFB6-BBF221A957FE}" dt="2023-12-07T16:41:56.163" v="103" actId="26606"/>
          <ac:cxnSpMkLst>
            <pc:docMk/>
            <pc:sldMk cId="679710423" sldId="287"/>
            <ac:cxnSpMk id="16" creationId="{FC23E3B9-5ABF-58B3-E2B0-E9A5DAA90037}"/>
          </ac:cxnSpMkLst>
        </pc:cxnChg>
      </pc:sldChg>
      <pc:sldChg chg="add del">
        <pc:chgData name="Pasquale Ferrara" userId="5bc6ffd4-beed-4e91-bb08-765579a2c843" providerId="ADAL" clId="{986F53D8-341C-FE4F-BFB6-BBF221A957FE}" dt="2023-12-07T16:32:02.601" v="18" actId="2696"/>
        <pc:sldMkLst>
          <pc:docMk/>
          <pc:sldMk cId="2641419967" sldId="287"/>
        </pc:sldMkLst>
      </pc:sldChg>
      <pc:sldChg chg="addSp delSp modSp new del mod setBg">
        <pc:chgData name="Pasquale Ferrara" userId="5bc6ffd4-beed-4e91-bb08-765579a2c843" providerId="ADAL" clId="{986F53D8-341C-FE4F-BFB6-BBF221A957FE}" dt="2023-12-07T16:56:53.396" v="240" actId="2696"/>
        <pc:sldMkLst>
          <pc:docMk/>
          <pc:sldMk cId="812355060" sldId="288"/>
        </pc:sldMkLst>
        <pc:spChg chg="del">
          <ac:chgData name="Pasquale Ferrara" userId="5bc6ffd4-beed-4e91-bb08-765579a2c843" providerId="ADAL" clId="{986F53D8-341C-FE4F-BFB6-BBF221A957FE}" dt="2023-12-07T16:47:56.935" v="114"/>
          <ac:spMkLst>
            <pc:docMk/>
            <pc:sldMk cId="812355060" sldId="288"/>
            <ac:spMk id="2" creationId="{B79DADC9-EC83-7772-77A0-2870B8F99997}"/>
          </ac:spMkLst>
        </pc:spChg>
        <pc:spChg chg="del">
          <ac:chgData name="Pasquale Ferrara" userId="5bc6ffd4-beed-4e91-bb08-765579a2c843" providerId="ADAL" clId="{986F53D8-341C-FE4F-BFB6-BBF221A957FE}" dt="2023-12-07T16:48:03.989" v="117" actId="478"/>
          <ac:spMkLst>
            <pc:docMk/>
            <pc:sldMk cId="812355060" sldId="288"/>
            <ac:spMk id="3" creationId="{BAB28A26-E9DC-511A-FD7D-593A79541CC7}"/>
          </ac:spMkLst>
        </pc:spChg>
        <pc:spChg chg="add del mod">
          <ac:chgData name="Pasquale Ferrara" userId="5bc6ffd4-beed-4e91-bb08-765579a2c843" providerId="ADAL" clId="{986F53D8-341C-FE4F-BFB6-BBF221A957FE}" dt="2023-12-07T16:47:59.402" v="115" actId="478"/>
          <ac:spMkLst>
            <pc:docMk/>
            <pc:sldMk cId="812355060" sldId="288"/>
            <ac:spMk id="4" creationId="{F5A559F9-3DFB-0A4B-FB0E-E2D1E73C2986}"/>
          </ac:spMkLst>
        </pc:spChg>
        <pc:spChg chg="add del mod">
          <ac:chgData name="Pasquale Ferrara" userId="5bc6ffd4-beed-4e91-bb08-765579a2c843" providerId="ADAL" clId="{986F53D8-341C-FE4F-BFB6-BBF221A957FE}" dt="2023-12-07T16:48:02.493" v="116" actId="478"/>
          <ac:spMkLst>
            <pc:docMk/>
            <pc:sldMk cId="812355060" sldId="288"/>
            <ac:spMk id="6" creationId="{190FD5CC-583A-C8E0-446E-69D22ECF8DE0}"/>
          </ac:spMkLst>
        </pc:spChg>
        <pc:spChg chg="add mod ord">
          <ac:chgData name="Pasquale Ferrara" userId="5bc6ffd4-beed-4e91-bb08-765579a2c843" providerId="ADAL" clId="{986F53D8-341C-FE4F-BFB6-BBF221A957FE}" dt="2023-12-07T16:55:50.362" v="205"/>
          <ac:spMkLst>
            <pc:docMk/>
            <pc:sldMk cId="812355060" sldId="288"/>
            <ac:spMk id="7" creationId="{01BA1E2E-EF5D-C581-3583-7A0ED8D702C5}"/>
          </ac:spMkLst>
        </pc:spChg>
        <pc:spChg chg="add">
          <ac:chgData name="Pasquale Ferrara" userId="5bc6ffd4-beed-4e91-bb08-765579a2c843" providerId="ADAL" clId="{986F53D8-341C-FE4F-BFB6-BBF221A957FE}" dt="2023-12-07T16:49:40.990" v="130" actId="26606"/>
          <ac:spMkLst>
            <pc:docMk/>
            <pc:sldMk cId="812355060" sldId="288"/>
            <ac:spMk id="14" creationId="{04812C46-200A-4DEB-A05E-3ED6C68C2387}"/>
          </ac:spMkLst>
        </pc:spChg>
        <pc:spChg chg="add">
          <ac:chgData name="Pasquale Ferrara" userId="5bc6ffd4-beed-4e91-bb08-765579a2c843" providerId="ADAL" clId="{986F53D8-341C-FE4F-BFB6-BBF221A957FE}" dt="2023-12-07T16:49:40.990" v="130" actId="26606"/>
          <ac:spMkLst>
            <pc:docMk/>
            <pc:sldMk cId="812355060" sldId="288"/>
            <ac:spMk id="16" creationId="{D1EA859B-E555-4109-94F3-6700E046E008}"/>
          </ac:spMkLst>
        </pc:spChg>
        <pc:picChg chg="add mod">
          <ac:chgData name="Pasquale Ferrara" userId="5bc6ffd4-beed-4e91-bb08-765579a2c843" providerId="ADAL" clId="{986F53D8-341C-FE4F-BFB6-BBF221A957FE}" dt="2023-12-07T16:49:40.990" v="130" actId="26606"/>
          <ac:picMkLst>
            <pc:docMk/>
            <pc:sldMk cId="812355060" sldId="288"/>
            <ac:picMk id="9" creationId="{97FB3D3A-C85C-6F7C-91CE-0876981C94B6}"/>
          </ac:picMkLst>
        </pc:picChg>
      </pc:sldChg>
      <pc:sldChg chg="addSp delSp modSp new del mod setBg">
        <pc:chgData name="Pasquale Ferrara" userId="5bc6ffd4-beed-4e91-bb08-765579a2c843" providerId="ADAL" clId="{986F53D8-341C-FE4F-BFB6-BBF221A957FE}" dt="2023-12-07T16:55:36.136" v="202" actId="2696"/>
        <pc:sldMkLst>
          <pc:docMk/>
          <pc:sldMk cId="2529116256" sldId="289"/>
        </pc:sldMkLst>
        <pc:spChg chg="mod">
          <ac:chgData name="Pasquale Ferrara" userId="5bc6ffd4-beed-4e91-bb08-765579a2c843" providerId="ADAL" clId="{986F53D8-341C-FE4F-BFB6-BBF221A957FE}" dt="2023-12-07T16:54:10.499" v="180" actId="26606"/>
          <ac:spMkLst>
            <pc:docMk/>
            <pc:sldMk cId="2529116256" sldId="289"/>
            <ac:spMk id="2" creationId="{6C722084-5E96-A098-0910-D3BF4707EF22}"/>
          </ac:spMkLst>
        </pc:spChg>
        <pc:spChg chg="del">
          <ac:chgData name="Pasquale Ferrara" userId="5bc6ffd4-beed-4e91-bb08-765579a2c843" providerId="ADAL" clId="{986F53D8-341C-FE4F-BFB6-BBF221A957FE}" dt="2023-12-07T16:52:14.874" v="166" actId="478"/>
          <ac:spMkLst>
            <pc:docMk/>
            <pc:sldMk cId="2529116256" sldId="289"/>
            <ac:spMk id="3" creationId="{1703D769-B94C-5281-6A45-6A917DC53056}"/>
          </ac:spMkLst>
        </pc:spChg>
        <pc:spChg chg="add del">
          <ac:chgData name="Pasquale Ferrara" userId="5bc6ffd4-beed-4e91-bb08-765579a2c843" providerId="ADAL" clId="{986F53D8-341C-FE4F-BFB6-BBF221A957FE}" dt="2023-12-07T16:54:10.499" v="180" actId="26606"/>
          <ac:spMkLst>
            <pc:docMk/>
            <pc:sldMk cId="2529116256" sldId="289"/>
            <ac:spMk id="10" creationId="{518BCE60-EB58-4019-B93A-1094BA89FB95}"/>
          </ac:spMkLst>
        </pc:spChg>
        <pc:spChg chg="add del">
          <ac:chgData name="Pasquale Ferrara" userId="5bc6ffd4-beed-4e91-bb08-765579a2c843" providerId="ADAL" clId="{986F53D8-341C-FE4F-BFB6-BBF221A957FE}" dt="2023-12-07T16:54:10.499" v="180" actId="26606"/>
          <ac:spMkLst>
            <pc:docMk/>
            <pc:sldMk cId="2529116256" sldId="289"/>
            <ac:spMk id="12" creationId="{5239C5D7-3A83-4B28-BA16-9364DA5FA6A4}"/>
          </ac:spMkLst>
        </pc:spChg>
        <pc:spChg chg="add del">
          <ac:chgData name="Pasquale Ferrara" userId="5bc6ffd4-beed-4e91-bb08-765579a2c843" providerId="ADAL" clId="{986F53D8-341C-FE4F-BFB6-BBF221A957FE}" dt="2023-12-07T16:54:10.499" v="180" actId="26606"/>
          <ac:spMkLst>
            <pc:docMk/>
            <pc:sldMk cId="2529116256" sldId="289"/>
            <ac:spMk id="14" creationId="{C0E4BDC5-1DF0-B758-02E4-0AA24AB72BA9}"/>
          </ac:spMkLst>
        </pc:spChg>
        <pc:spChg chg="add del">
          <ac:chgData name="Pasquale Ferrara" userId="5bc6ffd4-beed-4e91-bb08-765579a2c843" providerId="ADAL" clId="{986F53D8-341C-FE4F-BFB6-BBF221A957FE}" dt="2023-12-07T16:54:10.499" v="180" actId="26606"/>
          <ac:spMkLst>
            <pc:docMk/>
            <pc:sldMk cId="2529116256" sldId="289"/>
            <ac:spMk id="16" creationId="{49109861-B852-BC17-33D7-416D00A39674}"/>
          </ac:spMkLst>
        </pc:spChg>
        <pc:picChg chg="add mod">
          <ac:chgData name="Pasquale Ferrara" userId="5bc6ffd4-beed-4e91-bb08-765579a2c843" providerId="ADAL" clId="{986F53D8-341C-FE4F-BFB6-BBF221A957FE}" dt="2023-12-07T16:54:21.726" v="182" actId="1076"/>
          <ac:picMkLst>
            <pc:docMk/>
            <pc:sldMk cId="2529116256" sldId="289"/>
            <ac:picMk id="5" creationId="{E602507D-6329-697C-4BB7-5D60E4644866}"/>
          </ac:picMkLst>
        </pc:picChg>
      </pc:sldChg>
      <pc:sldChg chg="addSp delSp modSp new mod setBg">
        <pc:chgData name="Pasquale Ferrara" userId="5bc6ffd4-beed-4e91-bb08-765579a2c843" providerId="ADAL" clId="{986F53D8-341C-FE4F-BFB6-BBF221A957FE}" dt="2023-12-07T16:55:31.512" v="201" actId="1076"/>
        <pc:sldMkLst>
          <pc:docMk/>
          <pc:sldMk cId="326017115" sldId="290"/>
        </pc:sldMkLst>
        <pc:spChg chg="del">
          <ac:chgData name="Pasquale Ferrara" userId="5bc6ffd4-beed-4e91-bb08-765579a2c843" providerId="ADAL" clId="{986F53D8-341C-FE4F-BFB6-BBF221A957FE}" dt="2023-12-07T16:54:37.139" v="184" actId="26606"/>
          <ac:spMkLst>
            <pc:docMk/>
            <pc:sldMk cId="326017115" sldId="290"/>
            <ac:spMk id="2" creationId="{20F329A7-5900-4701-9FDA-B06DAB68D4E3}"/>
          </ac:spMkLst>
        </pc:spChg>
        <pc:spChg chg="del">
          <ac:chgData name="Pasquale Ferrara" userId="5bc6ffd4-beed-4e91-bb08-765579a2c843" providerId="ADAL" clId="{986F53D8-341C-FE4F-BFB6-BBF221A957FE}" dt="2023-12-07T16:54:23.277" v="183"/>
          <ac:spMkLst>
            <pc:docMk/>
            <pc:sldMk cId="326017115" sldId="290"/>
            <ac:spMk id="3" creationId="{886B3578-9F6D-E955-F5DB-7D2430AFCB78}"/>
          </ac:spMkLst>
        </pc:spChg>
        <pc:spChg chg="add mod">
          <ac:chgData name="Pasquale Ferrara" userId="5bc6ffd4-beed-4e91-bb08-765579a2c843" providerId="ADAL" clId="{986F53D8-341C-FE4F-BFB6-BBF221A957FE}" dt="2023-12-07T16:55:24.563" v="197" actId="14100"/>
          <ac:spMkLst>
            <pc:docMk/>
            <pc:sldMk cId="326017115" sldId="290"/>
            <ac:spMk id="5" creationId="{3B87C57A-04C2-286B-450E-C235B2F1BBC9}"/>
          </ac:spMkLst>
        </pc:spChg>
        <pc:spChg chg="add del mod">
          <ac:chgData name="Pasquale Ferrara" userId="5bc6ffd4-beed-4e91-bb08-765579a2c843" providerId="ADAL" clId="{986F53D8-341C-FE4F-BFB6-BBF221A957FE}" dt="2023-12-07T16:55:16.732" v="192" actId="478"/>
          <ac:spMkLst>
            <pc:docMk/>
            <pc:sldMk cId="326017115" sldId="290"/>
            <ac:spMk id="7" creationId="{D5780EB5-F3E6-286D-9E58-13E478A51D38}"/>
          </ac:spMkLst>
        </pc:spChg>
        <pc:spChg chg="add del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9" creationId="{EBB17A8D-9B05-F73E-604D-3FF58B8A170E}"/>
          </ac:spMkLst>
        </pc:spChg>
        <pc:spChg chg="add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16" creationId="{A8384FB5-9ADC-4DDC-881B-597D56F5B15D}"/>
          </ac:spMkLst>
        </pc:spChg>
        <pc:spChg chg="add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18" creationId="{91E5A9A7-95C6-4F4F-B00E-C82E07FE62EF}"/>
          </ac:spMkLst>
        </pc:spChg>
        <pc:spChg chg="add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20" creationId="{D07DD2DE-F619-49DD-B5E7-03A290FF4ED1}"/>
          </ac:spMkLst>
        </pc:spChg>
        <pc:spChg chg="add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22" creationId="{85149191-5F60-4A28-AAFF-039F96B0F3EC}"/>
          </ac:spMkLst>
        </pc:spChg>
        <pc:spChg chg="add">
          <ac:chgData name="Pasquale Ferrara" userId="5bc6ffd4-beed-4e91-bb08-765579a2c843" providerId="ADAL" clId="{986F53D8-341C-FE4F-BFB6-BBF221A957FE}" dt="2023-12-07T16:55:05.503" v="188" actId="26606"/>
          <ac:spMkLst>
            <pc:docMk/>
            <pc:sldMk cId="326017115" sldId="290"/>
            <ac:spMk id="24" creationId="{F8260ED5-17F7-4158-B241-D51DD4CF1B7E}"/>
          </ac:spMkLst>
        </pc:spChg>
        <pc:picChg chg="add del mod ord">
          <ac:chgData name="Pasquale Ferrara" userId="5bc6ffd4-beed-4e91-bb08-765579a2c843" providerId="ADAL" clId="{986F53D8-341C-FE4F-BFB6-BBF221A957FE}" dt="2023-12-07T16:55:13.918" v="191" actId="478"/>
          <ac:picMkLst>
            <pc:docMk/>
            <pc:sldMk cId="326017115" sldId="290"/>
            <ac:picMk id="4" creationId="{D0E6152D-D3A5-5FBD-2F40-A573799D7DD2}"/>
          </ac:picMkLst>
        </pc:picChg>
        <pc:picChg chg="add mod">
          <ac:chgData name="Pasquale Ferrara" userId="5bc6ffd4-beed-4e91-bb08-765579a2c843" providerId="ADAL" clId="{986F53D8-341C-FE4F-BFB6-BBF221A957FE}" dt="2023-12-07T16:55:31.512" v="201" actId="1076"/>
          <ac:picMkLst>
            <pc:docMk/>
            <pc:sldMk cId="326017115" sldId="290"/>
            <ac:picMk id="10" creationId="{C4519993-755E-7E77-C51A-E04593776A23}"/>
          </ac:picMkLst>
        </pc:picChg>
        <pc:cxnChg chg="add del">
          <ac:chgData name="Pasquale Ferrara" userId="5bc6ffd4-beed-4e91-bb08-765579a2c843" providerId="ADAL" clId="{986F53D8-341C-FE4F-BFB6-BBF221A957FE}" dt="2023-12-07T16:55:05.503" v="188" actId="26606"/>
          <ac:cxnSpMkLst>
            <pc:docMk/>
            <pc:sldMk cId="326017115" sldId="290"/>
            <ac:cxnSpMk id="11" creationId="{08671CFF-13CE-4046-6B91-44F30DCCF2E7}"/>
          </ac:cxnSpMkLst>
        </pc:cxnChg>
      </pc:sldChg>
      <pc:sldChg chg="addSp delSp modSp add mod ord">
        <pc:chgData name="Pasquale Ferrara" userId="5bc6ffd4-beed-4e91-bb08-765579a2c843" providerId="ADAL" clId="{986F53D8-341C-FE4F-BFB6-BBF221A957FE}" dt="2023-12-07T16:56:52.134" v="239" actId="20578"/>
        <pc:sldMkLst>
          <pc:docMk/>
          <pc:sldMk cId="1683120341" sldId="291"/>
        </pc:sldMkLst>
        <pc:spChg chg="mod">
          <ac:chgData name="Pasquale Ferrara" userId="5bc6ffd4-beed-4e91-bb08-765579a2c843" providerId="ADAL" clId="{986F53D8-341C-FE4F-BFB6-BBF221A957FE}" dt="2023-12-07T16:56:28.784" v="232" actId="20577"/>
          <ac:spMkLst>
            <pc:docMk/>
            <pc:sldMk cId="1683120341" sldId="291"/>
            <ac:spMk id="5" creationId="{3B87C57A-04C2-286B-450E-C235B2F1BBC9}"/>
          </ac:spMkLst>
        </pc:spChg>
        <pc:picChg chg="add mod">
          <ac:chgData name="Pasquale Ferrara" userId="5bc6ffd4-beed-4e91-bb08-765579a2c843" providerId="ADAL" clId="{986F53D8-341C-FE4F-BFB6-BBF221A957FE}" dt="2023-12-07T16:56:48.944" v="238" actId="1076"/>
          <ac:picMkLst>
            <pc:docMk/>
            <pc:sldMk cId="1683120341" sldId="291"/>
            <ac:picMk id="3" creationId="{0CCFD3CF-F06E-E4D5-A269-3C449D7EFE3C}"/>
          </ac:picMkLst>
        </pc:picChg>
        <pc:picChg chg="del">
          <ac:chgData name="Pasquale Ferrara" userId="5bc6ffd4-beed-4e91-bb08-765579a2c843" providerId="ADAL" clId="{986F53D8-341C-FE4F-BFB6-BBF221A957FE}" dt="2023-12-07T16:56:06.460" v="206" actId="478"/>
          <ac:picMkLst>
            <pc:docMk/>
            <pc:sldMk cId="1683120341" sldId="291"/>
            <ac:picMk id="10" creationId="{C4519993-755E-7E77-C51A-E04593776A23}"/>
          </ac:picMkLst>
        </pc:picChg>
      </pc:sldChg>
      <pc:sldChg chg="new del">
        <pc:chgData name="Pasquale Ferrara" userId="5bc6ffd4-beed-4e91-bb08-765579a2c843" providerId="ADAL" clId="{986F53D8-341C-FE4F-BFB6-BBF221A957FE}" dt="2023-12-07T17:02:19.965" v="243" actId="2696"/>
        <pc:sldMkLst>
          <pc:docMk/>
          <pc:sldMk cId="935663801" sldId="292"/>
        </pc:sldMkLst>
      </pc:sldChg>
      <pc:sldChg chg="addSp delSp modSp add mod">
        <pc:chgData name="Pasquale Ferrara" userId="5bc6ffd4-beed-4e91-bb08-765579a2c843" providerId="ADAL" clId="{986F53D8-341C-FE4F-BFB6-BBF221A957FE}" dt="2023-12-07T17:05:04.273" v="377" actId="1076"/>
        <pc:sldMkLst>
          <pc:docMk/>
          <pc:sldMk cId="2257007537" sldId="293"/>
        </pc:sldMkLst>
        <pc:spChg chg="mod">
          <ac:chgData name="Pasquale Ferrara" userId="5bc6ffd4-beed-4e91-bb08-765579a2c843" providerId="ADAL" clId="{986F53D8-341C-FE4F-BFB6-BBF221A957FE}" dt="2023-12-07T17:04:31.650" v="372" actId="20577"/>
          <ac:spMkLst>
            <pc:docMk/>
            <pc:sldMk cId="2257007537" sldId="293"/>
            <ac:spMk id="5" creationId="{3B87C57A-04C2-286B-450E-C235B2F1BBC9}"/>
          </ac:spMkLst>
        </pc:spChg>
        <pc:picChg chg="add mod">
          <ac:chgData name="Pasquale Ferrara" userId="5bc6ffd4-beed-4e91-bb08-765579a2c843" providerId="ADAL" clId="{986F53D8-341C-FE4F-BFB6-BBF221A957FE}" dt="2023-12-07T17:05:04.273" v="377" actId="1076"/>
          <ac:picMkLst>
            <pc:docMk/>
            <pc:sldMk cId="2257007537" sldId="293"/>
            <ac:picMk id="3" creationId="{BE67F231-4C7F-0445-FD3D-8D84FE128CF4}"/>
          </ac:picMkLst>
        </pc:picChg>
        <pc:picChg chg="del">
          <ac:chgData name="Pasquale Ferrara" userId="5bc6ffd4-beed-4e91-bb08-765579a2c843" providerId="ADAL" clId="{986F53D8-341C-FE4F-BFB6-BBF221A957FE}" dt="2023-12-07T17:04:33.409" v="373" actId="478"/>
          <ac:picMkLst>
            <pc:docMk/>
            <pc:sldMk cId="2257007537" sldId="293"/>
            <ac:picMk id="10" creationId="{C4519993-755E-7E77-C51A-E04593776A23}"/>
          </ac:picMkLst>
        </pc:picChg>
      </pc:sldChg>
      <pc:sldChg chg="addSp delSp modSp new mod setBg">
        <pc:chgData name="Pasquale Ferrara" userId="5bc6ffd4-beed-4e91-bb08-765579a2c843" providerId="ADAL" clId="{986F53D8-341C-FE4F-BFB6-BBF221A957FE}" dt="2023-12-07T17:05:48.773" v="388"/>
        <pc:sldMkLst>
          <pc:docMk/>
          <pc:sldMk cId="1221493996" sldId="294"/>
        </pc:sldMkLst>
        <pc:spChg chg="del">
          <ac:chgData name="Pasquale Ferrara" userId="5bc6ffd4-beed-4e91-bb08-765579a2c843" providerId="ADAL" clId="{986F53D8-341C-FE4F-BFB6-BBF221A957FE}" dt="2023-12-07T17:05:09.983" v="379" actId="478"/>
          <ac:spMkLst>
            <pc:docMk/>
            <pc:sldMk cId="1221493996" sldId="294"/>
            <ac:spMk id="2" creationId="{A75C6FD5-02E4-4186-0F38-9730E6631B49}"/>
          </ac:spMkLst>
        </pc:spChg>
        <pc:spChg chg="del">
          <ac:chgData name="Pasquale Ferrara" userId="5bc6ffd4-beed-4e91-bb08-765579a2c843" providerId="ADAL" clId="{986F53D8-341C-FE4F-BFB6-BBF221A957FE}" dt="2023-12-07T17:05:11.995" v="380" actId="478"/>
          <ac:spMkLst>
            <pc:docMk/>
            <pc:sldMk cId="1221493996" sldId="294"/>
            <ac:spMk id="3" creationId="{328A1F94-31E7-37D3-B186-E9BB32775F46}"/>
          </ac:spMkLst>
        </pc:spChg>
        <pc:spChg chg="add">
          <ac:chgData name="Pasquale Ferrara" userId="5bc6ffd4-beed-4e91-bb08-765579a2c843" providerId="ADAL" clId="{986F53D8-341C-FE4F-BFB6-BBF221A957FE}" dt="2023-12-07T17:05:40.916" v="387" actId="26606"/>
          <ac:spMkLst>
            <pc:docMk/>
            <pc:sldMk cId="1221493996" sldId="294"/>
            <ac:spMk id="12" creationId="{A169D286-F4D7-4C8B-A6BD-D05384C7F1D8}"/>
          </ac:spMkLst>
        </pc:spChg>
        <pc:spChg chg="add">
          <ac:chgData name="Pasquale Ferrara" userId="5bc6ffd4-beed-4e91-bb08-765579a2c843" providerId="ADAL" clId="{986F53D8-341C-FE4F-BFB6-BBF221A957FE}" dt="2023-12-07T17:05:40.916" v="387" actId="26606"/>
          <ac:spMkLst>
            <pc:docMk/>
            <pc:sldMk cId="1221493996" sldId="294"/>
            <ac:spMk id="14" creationId="{39E8235E-135E-4261-8F54-2B316E493C42}"/>
          </ac:spMkLst>
        </pc:spChg>
        <pc:spChg chg="add">
          <ac:chgData name="Pasquale Ferrara" userId="5bc6ffd4-beed-4e91-bb08-765579a2c843" providerId="ADAL" clId="{986F53D8-341C-FE4F-BFB6-BBF221A957FE}" dt="2023-12-07T17:05:40.916" v="387" actId="26606"/>
          <ac:spMkLst>
            <pc:docMk/>
            <pc:sldMk cId="1221493996" sldId="294"/>
            <ac:spMk id="16" creationId="{D4ED8EC3-4D57-4620-93CE-4E6661F09A3E}"/>
          </ac:spMkLst>
        </pc:spChg>
        <pc:spChg chg="add">
          <ac:chgData name="Pasquale Ferrara" userId="5bc6ffd4-beed-4e91-bb08-765579a2c843" providerId="ADAL" clId="{986F53D8-341C-FE4F-BFB6-BBF221A957FE}" dt="2023-12-07T17:05:40.916" v="387" actId="26606"/>
          <ac:spMkLst>
            <pc:docMk/>
            <pc:sldMk cId="1221493996" sldId="294"/>
            <ac:spMk id="18" creationId="{83BCB34A-2F40-4F41-8488-A134C1C155B7}"/>
          </ac:spMkLst>
        </pc:spChg>
        <pc:spChg chg="add">
          <ac:chgData name="Pasquale Ferrara" userId="5bc6ffd4-beed-4e91-bb08-765579a2c843" providerId="ADAL" clId="{986F53D8-341C-FE4F-BFB6-BBF221A957FE}" dt="2023-12-07T17:05:40.916" v="387" actId="26606"/>
          <ac:spMkLst>
            <pc:docMk/>
            <pc:sldMk cId="1221493996" sldId="294"/>
            <ac:spMk id="20" creationId="{F78382DC-4207-465E-B379-1E16448AA222}"/>
          </ac:spMkLst>
        </pc:spChg>
        <pc:picChg chg="add mod ord">
          <ac:chgData name="Pasquale Ferrara" userId="5bc6ffd4-beed-4e91-bb08-765579a2c843" providerId="ADAL" clId="{986F53D8-341C-FE4F-BFB6-BBF221A957FE}" dt="2023-12-07T17:05:40.916" v="387" actId="26606"/>
          <ac:picMkLst>
            <pc:docMk/>
            <pc:sldMk cId="1221493996" sldId="294"/>
            <ac:picMk id="5" creationId="{6ED88D66-B753-AB16-1075-142C5E273ED7}"/>
          </ac:picMkLst>
        </pc:picChg>
        <pc:picChg chg="add mod">
          <ac:chgData name="Pasquale Ferrara" userId="5bc6ffd4-beed-4e91-bb08-765579a2c843" providerId="ADAL" clId="{986F53D8-341C-FE4F-BFB6-BBF221A957FE}" dt="2023-12-07T17:05:40.916" v="387" actId="26606"/>
          <ac:picMkLst>
            <pc:docMk/>
            <pc:sldMk cId="1221493996" sldId="294"/>
            <ac:picMk id="7" creationId="{05FB1C24-203E-69E7-BC19-E16E683A264B}"/>
          </ac:picMkLst>
        </pc:picChg>
      </pc:sldChg>
      <pc:sldChg chg="addSp delSp modSp new mod setBg addAnim delAnim">
        <pc:chgData name="Pasquale Ferrara" userId="5bc6ffd4-beed-4e91-bb08-765579a2c843" providerId="ADAL" clId="{986F53D8-341C-FE4F-BFB6-BBF221A957FE}" dt="2023-12-08T16:03:21.080" v="429"/>
        <pc:sldMkLst>
          <pc:docMk/>
          <pc:sldMk cId="1316778637" sldId="295"/>
        </pc:sldMkLst>
        <pc:spChg chg="mod or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2" creationId="{FBA58D82-589C-F139-16F3-E413074C5AB2}"/>
          </ac:spMkLst>
        </pc:spChg>
        <pc:spChg chg="del">
          <ac:chgData name="Pasquale Ferrara" userId="5bc6ffd4-beed-4e91-bb08-765579a2c843" providerId="ADAL" clId="{986F53D8-341C-FE4F-BFB6-BBF221A957FE}" dt="2023-12-08T16:01:03.252" v="412" actId="478"/>
          <ac:spMkLst>
            <pc:docMk/>
            <pc:sldMk cId="1316778637" sldId="295"/>
            <ac:spMk id="3" creationId="{F3DAB7D2-30AA-882B-EA00-AF3C0FB62E26}"/>
          </ac:spMkLst>
        </pc:spChg>
        <pc:spChg chg="add del mod">
          <ac:chgData name="Pasquale Ferrara" userId="5bc6ffd4-beed-4e91-bb08-765579a2c843" providerId="ADAL" clId="{986F53D8-341C-FE4F-BFB6-BBF221A957FE}" dt="2023-12-08T16:03:21.080" v="429"/>
          <ac:spMkLst>
            <pc:docMk/>
            <pc:sldMk cId="1316778637" sldId="295"/>
            <ac:spMk id="10" creationId="{FC4F04E7-B918-E5F3-1853-94C1E3C80E3B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14" creationId="{928BBEFD-91E8-853B-DA66-7F3664F401E5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16" creationId="{01EB5855-8EB7-1AE5-9030-5D0AA3C1AF4B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18" creationId="{9471721F-0134-BC68-F75F-034A0CF21EDA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20" creationId="{FEFBFA78-9360-1E01-5448-6D5AE0A32601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22" creationId="{780EE55C-4E86-300B-F531-81798016D7EE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24" creationId="{962A8E1D-90CD-2726-B97D-80BFB6059E69}"/>
          </ac:spMkLst>
        </pc:spChg>
        <pc:spChg chg="add del">
          <ac:chgData name="Pasquale Ferrara" userId="5bc6ffd4-beed-4e91-bb08-765579a2c843" providerId="ADAL" clId="{986F53D8-341C-FE4F-BFB6-BBF221A957FE}" dt="2023-12-08T16:02:21.621" v="424" actId="26606"/>
          <ac:spMkLst>
            <pc:docMk/>
            <pc:sldMk cId="1316778637" sldId="295"/>
            <ac:spMk id="26" creationId="{B5B13197-5D23-376E-967B-0F50435B7FC6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28" creationId="{7E734232-46A8-4884-9A59-B7E3BA4BC313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29" creationId="{D346B8D2-3218-41A5-B817-9ABFB108C6DA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30" creationId="{51E014CA-4279-4E70-AC56-0BBEBF92C298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31" creationId="{28B3DCF8-9D1E-4907-B1EC-98D11BC16F55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32" creationId="{88D6B9EF-FF47-487C-8B82-F9F2B9A54AD6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33" creationId="{5717D090-7948-433A-AED2-EA1A98E6F0B3}"/>
          </ac:spMkLst>
        </pc:spChg>
        <pc:spChg chg="add">
          <ac:chgData name="Pasquale Ferrara" userId="5bc6ffd4-beed-4e91-bb08-765579a2c843" providerId="ADAL" clId="{986F53D8-341C-FE4F-BFB6-BBF221A957FE}" dt="2023-12-08T16:02:21.630" v="425" actId="26606"/>
          <ac:spMkLst>
            <pc:docMk/>
            <pc:sldMk cId="1316778637" sldId="295"/>
            <ac:spMk id="34" creationId="{D618C3E8-8260-4E23-8BA1-C2C3E80BEF9F}"/>
          </ac:spMkLst>
        </pc:spChg>
        <pc:picChg chg="add mod">
          <ac:chgData name="Pasquale Ferrara" userId="5bc6ffd4-beed-4e91-bb08-765579a2c843" providerId="ADAL" clId="{986F53D8-341C-FE4F-BFB6-BBF221A957FE}" dt="2023-12-08T16:02:21.630" v="425" actId="26606"/>
          <ac:picMkLst>
            <pc:docMk/>
            <pc:sldMk cId="1316778637" sldId="295"/>
            <ac:picMk id="5" creationId="{1648B7A0-7C8A-368A-375A-887AB573A6DB}"/>
          </ac:picMkLst>
        </pc:picChg>
        <pc:picChg chg="add mod">
          <ac:chgData name="Pasquale Ferrara" userId="5bc6ffd4-beed-4e91-bb08-765579a2c843" providerId="ADAL" clId="{986F53D8-341C-FE4F-BFB6-BBF221A957FE}" dt="2023-12-08T16:02:21.630" v="425" actId="26606"/>
          <ac:picMkLst>
            <pc:docMk/>
            <pc:sldMk cId="1316778637" sldId="295"/>
            <ac:picMk id="7" creationId="{1A17E23B-9140-448B-66AC-56500C033291}"/>
          </ac:picMkLst>
        </pc:picChg>
        <pc:picChg chg="add mod ord">
          <ac:chgData name="Pasquale Ferrara" userId="5bc6ffd4-beed-4e91-bb08-765579a2c843" providerId="ADAL" clId="{986F53D8-341C-FE4F-BFB6-BBF221A957FE}" dt="2023-12-08T16:02:21.630" v="425" actId="26606"/>
          <ac:picMkLst>
            <pc:docMk/>
            <pc:sldMk cId="1316778637" sldId="295"/>
            <ac:picMk id="9" creationId="{44283810-C050-E754-79F2-9AE81093C6C5}"/>
          </ac:picMkLst>
        </pc:picChg>
      </pc:sldChg>
      <pc:sldChg chg="new del">
        <pc:chgData name="Pasquale Ferrara" userId="5bc6ffd4-beed-4e91-bb08-765579a2c843" providerId="ADAL" clId="{986F53D8-341C-FE4F-BFB6-BBF221A957FE}" dt="2023-12-08T16:03:27.327" v="432" actId="2696"/>
        <pc:sldMkLst>
          <pc:docMk/>
          <pc:sldMk cId="4060679989" sldId="296"/>
        </pc:sldMkLst>
      </pc:sldChg>
      <pc:sldChg chg="addSp delSp modSp add mod setBg">
        <pc:chgData name="Pasquale Ferrara" userId="5bc6ffd4-beed-4e91-bb08-765579a2c843" providerId="ADAL" clId="{986F53D8-341C-FE4F-BFB6-BBF221A957FE}" dt="2023-12-08T16:07:48.314" v="468"/>
        <pc:sldMkLst>
          <pc:docMk/>
          <pc:sldMk cId="3713877564" sldId="297"/>
        </pc:sldMkLst>
        <pc:spChg chg="mod ord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2" creationId="{FBA58D82-589C-F139-16F3-E413074C5AB2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28" creationId="{7E734232-46A8-4884-9A59-B7E3BA4BC313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29" creationId="{D346B8D2-3218-41A5-B817-9ABFB108C6DA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30" creationId="{51E014CA-4279-4E70-AC56-0BBEBF92C298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31" creationId="{28B3DCF8-9D1E-4907-B1EC-98D11BC16F55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32" creationId="{88D6B9EF-FF47-487C-8B82-F9F2B9A54AD6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33" creationId="{5717D090-7948-433A-AED2-EA1A98E6F0B3}"/>
          </ac:spMkLst>
        </pc:spChg>
        <pc:spChg chg="add del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34" creationId="{D618C3E8-8260-4E23-8BA1-C2C3E80BEF9F}"/>
          </ac:spMkLst>
        </pc:spChg>
        <pc:spChg chg="add del">
          <ac:chgData name="Pasquale Ferrara" userId="5bc6ffd4-beed-4e91-bb08-765579a2c843" providerId="ADAL" clId="{986F53D8-341C-FE4F-BFB6-BBF221A957FE}" dt="2023-12-08T16:07:27.831" v="463" actId="26606"/>
          <ac:spMkLst>
            <pc:docMk/>
            <pc:sldMk cId="3713877564" sldId="297"/>
            <ac:spMk id="39" creationId="{EDC07B27-4E3C-4BCF-ABDB-6AA72857C058}"/>
          </ac:spMkLst>
        </pc:spChg>
        <pc:spChg chg="add del">
          <ac:chgData name="Pasquale Ferrara" userId="5bc6ffd4-beed-4e91-bb08-765579a2c843" providerId="ADAL" clId="{986F53D8-341C-FE4F-BFB6-BBF221A957FE}" dt="2023-12-08T16:07:27.831" v="463" actId="26606"/>
          <ac:spMkLst>
            <pc:docMk/>
            <pc:sldMk cId="3713877564" sldId="297"/>
            <ac:spMk id="41" creationId="{83D11BE6-2A04-4DBB-842D-88602B5EC728}"/>
          </ac:spMkLst>
        </pc:spChg>
        <pc:spChg chg="add del">
          <ac:chgData name="Pasquale Ferrara" userId="5bc6ffd4-beed-4e91-bb08-765579a2c843" providerId="ADAL" clId="{986F53D8-341C-FE4F-BFB6-BBF221A957FE}" dt="2023-12-08T16:07:27.831" v="463" actId="26606"/>
          <ac:spMkLst>
            <pc:docMk/>
            <pc:sldMk cId="3713877564" sldId="297"/>
            <ac:spMk id="43" creationId="{2A05E02A-9AA9-45EC-B87B-B46F043F3F97}"/>
          </ac:spMkLst>
        </pc:spChg>
        <pc:spChg chg="add del">
          <ac:chgData name="Pasquale Ferrara" userId="5bc6ffd4-beed-4e91-bb08-765579a2c843" providerId="ADAL" clId="{986F53D8-341C-FE4F-BFB6-BBF221A957FE}" dt="2023-12-08T16:07:27.831" v="463" actId="26606"/>
          <ac:spMkLst>
            <pc:docMk/>
            <pc:sldMk cId="3713877564" sldId="297"/>
            <ac:spMk id="45" creationId="{0E91EDBA-E8E0-4575-8147-B700345215CE}"/>
          </ac:spMkLst>
        </pc:spChg>
        <pc:spChg chg="add del">
          <ac:chgData name="Pasquale Ferrara" userId="5bc6ffd4-beed-4e91-bb08-765579a2c843" providerId="ADAL" clId="{986F53D8-341C-FE4F-BFB6-BBF221A957FE}" dt="2023-12-08T16:07:27.831" v="463" actId="26606"/>
          <ac:spMkLst>
            <pc:docMk/>
            <pc:sldMk cId="3713877564" sldId="297"/>
            <ac:spMk id="47" creationId="{DFEE4473-A122-4E96-8C31-B4C5AAA274FD}"/>
          </ac:spMkLst>
        </pc:spChg>
        <pc:spChg chg="add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52" creationId="{6753252F-4873-4F63-801D-CC719279A7D5}"/>
          </ac:spMkLst>
        </pc:spChg>
        <pc:spChg chg="add">
          <ac:chgData name="Pasquale Ferrara" userId="5bc6ffd4-beed-4e91-bb08-765579a2c843" providerId="ADAL" clId="{986F53D8-341C-FE4F-BFB6-BBF221A957FE}" dt="2023-12-08T16:07:40.986" v="466" actId="26606"/>
          <ac:spMkLst>
            <pc:docMk/>
            <pc:sldMk cId="3713877564" sldId="297"/>
            <ac:spMk id="53" creationId="{047C8CCB-F95D-4249-92DD-651249D3535A}"/>
          </ac:spMkLst>
        </pc:spChg>
        <pc:grpChg chg="add del">
          <ac:chgData name="Pasquale Ferrara" userId="5bc6ffd4-beed-4e91-bb08-765579a2c843" providerId="ADAL" clId="{986F53D8-341C-FE4F-BFB6-BBF221A957FE}" dt="2023-12-08T16:07:40.981" v="465" actId="26606"/>
          <ac:grpSpMkLst>
            <pc:docMk/>
            <pc:sldMk cId="3713877564" sldId="297"/>
            <ac:grpSpMk id="49" creationId="{C552714D-0746-516F-8E04-8CD9710DDD4A}"/>
          </ac:grpSpMkLst>
        </pc:grpChg>
        <pc:picChg chg="add mod ord">
          <ac:chgData name="Pasquale Ferrara" userId="5bc6ffd4-beed-4e91-bb08-765579a2c843" providerId="ADAL" clId="{986F53D8-341C-FE4F-BFB6-BBF221A957FE}" dt="2023-12-08T16:07:40.986" v="466" actId="26606"/>
          <ac:picMkLst>
            <pc:docMk/>
            <pc:sldMk cId="3713877564" sldId="297"/>
            <ac:picMk id="4" creationId="{4BC264C1-92E2-90CF-7BFA-F3721714F222}"/>
          </ac:picMkLst>
        </pc:picChg>
        <pc:picChg chg="del">
          <ac:chgData name="Pasquale Ferrara" userId="5bc6ffd4-beed-4e91-bb08-765579a2c843" providerId="ADAL" clId="{986F53D8-341C-FE4F-BFB6-BBF221A957FE}" dt="2023-12-08T16:03:39.633" v="451" actId="478"/>
          <ac:picMkLst>
            <pc:docMk/>
            <pc:sldMk cId="3713877564" sldId="297"/>
            <ac:picMk id="5" creationId="{1648B7A0-7C8A-368A-375A-887AB573A6DB}"/>
          </ac:picMkLst>
        </pc:picChg>
        <pc:picChg chg="del">
          <ac:chgData name="Pasquale Ferrara" userId="5bc6ffd4-beed-4e91-bb08-765579a2c843" providerId="ADAL" clId="{986F53D8-341C-FE4F-BFB6-BBF221A957FE}" dt="2023-12-08T16:03:41.538" v="452" actId="478"/>
          <ac:picMkLst>
            <pc:docMk/>
            <pc:sldMk cId="3713877564" sldId="297"/>
            <ac:picMk id="7" creationId="{1A17E23B-9140-448B-66AC-56500C033291}"/>
          </ac:picMkLst>
        </pc:picChg>
        <pc:picChg chg="add mod ord">
          <ac:chgData name="Pasquale Ferrara" userId="5bc6ffd4-beed-4e91-bb08-765579a2c843" providerId="ADAL" clId="{986F53D8-341C-FE4F-BFB6-BBF221A957FE}" dt="2023-12-08T16:07:40.986" v="466" actId="26606"/>
          <ac:picMkLst>
            <pc:docMk/>
            <pc:sldMk cId="3713877564" sldId="297"/>
            <ac:picMk id="8" creationId="{1BAE0BCF-F706-D9C0-269F-60561C5B033F}"/>
          </ac:picMkLst>
        </pc:picChg>
        <pc:picChg chg="del">
          <ac:chgData name="Pasquale Ferrara" userId="5bc6ffd4-beed-4e91-bb08-765579a2c843" providerId="ADAL" clId="{986F53D8-341C-FE4F-BFB6-BBF221A957FE}" dt="2023-12-08T16:03:38.572" v="450" actId="478"/>
          <ac:picMkLst>
            <pc:docMk/>
            <pc:sldMk cId="3713877564" sldId="297"/>
            <ac:picMk id="9" creationId="{44283810-C050-E754-79F2-9AE81093C6C5}"/>
          </ac:picMkLst>
        </pc:picChg>
        <pc:picChg chg="add mod">
          <ac:chgData name="Pasquale Ferrara" userId="5bc6ffd4-beed-4e91-bb08-765579a2c843" providerId="ADAL" clId="{986F53D8-341C-FE4F-BFB6-BBF221A957FE}" dt="2023-12-08T16:07:40.986" v="466" actId="26606"/>
          <ac:picMkLst>
            <pc:docMk/>
            <pc:sldMk cId="3713877564" sldId="297"/>
            <ac:picMk id="11" creationId="{DE15C509-E3AA-2D1A-57BB-7F54B243A8A0}"/>
          </ac:picMkLst>
        </pc:picChg>
      </pc:sldChg>
      <pc:sldChg chg="addSp delSp modSp new mod ord setBg modAnim">
        <pc:chgData name="Pasquale Ferrara" userId="5bc6ffd4-beed-4e91-bb08-765579a2c843" providerId="ADAL" clId="{986F53D8-341C-FE4F-BFB6-BBF221A957FE}" dt="2023-12-08T16:41:36.208" v="917" actId="20577"/>
        <pc:sldMkLst>
          <pc:docMk/>
          <pc:sldMk cId="1442767843" sldId="298"/>
        </pc:sldMkLst>
        <pc:spChg chg="del">
          <ac:chgData name="Pasquale Ferrara" userId="5bc6ffd4-beed-4e91-bb08-765579a2c843" providerId="ADAL" clId="{986F53D8-341C-FE4F-BFB6-BBF221A957FE}" dt="2023-12-08T16:08:07.595" v="470" actId="478"/>
          <ac:spMkLst>
            <pc:docMk/>
            <pc:sldMk cId="1442767843" sldId="298"/>
            <ac:spMk id="2" creationId="{C3D33BD9-6F0F-4D2E-B537-EE1E1EF0CFAF}"/>
          </ac:spMkLst>
        </pc:spChg>
        <pc:spChg chg="del">
          <ac:chgData name="Pasquale Ferrara" userId="5bc6ffd4-beed-4e91-bb08-765579a2c843" providerId="ADAL" clId="{986F53D8-341C-FE4F-BFB6-BBF221A957FE}" dt="2023-12-08T16:08:09.842" v="471" actId="478"/>
          <ac:spMkLst>
            <pc:docMk/>
            <pc:sldMk cId="1442767843" sldId="298"/>
            <ac:spMk id="3" creationId="{CBB336B4-9A8C-CC63-D64D-C930B59C74BF}"/>
          </ac:spMkLst>
        </pc:spChg>
        <pc:spChg chg="add mod ord">
          <ac:chgData name="Pasquale Ferrara" userId="5bc6ffd4-beed-4e91-bb08-765579a2c843" providerId="ADAL" clId="{986F53D8-341C-FE4F-BFB6-BBF221A957FE}" dt="2023-12-08T16:41:36.208" v="917" actId="20577"/>
          <ac:spMkLst>
            <pc:docMk/>
            <pc:sldMk cId="1442767843" sldId="298"/>
            <ac:spMk id="5" creationId="{58C9B7A9-9912-D505-579A-084E9648C539}"/>
          </ac:spMkLst>
        </pc:spChg>
        <pc:spChg chg="add mod">
          <ac:chgData name="Pasquale Ferrara" userId="5bc6ffd4-beed-4e91-bb08-765579a2c843" providerId="ADAL" clId="{986F53D8-341C-FE4F-BFB6-BBF221A957FE}" dt="2023-12-08T16:39:27.867" v="807" actId="1076"/>
          <ac:spMkLst>
            <pc:docMk/>
            <pc:sldMk cId="1442767843" sldId="298"/>
            <ac:spMk id="8" creationId="{0C5965A7-A72D-6C98-D956-4C99E0413DE2}"/>
          </ac:spMkLst>
        </pc:spChg>
        <pc:spChg chg="add mod">
          <ac:chgData name="Pasquale Ferrara" userId="5bc6ffd4-beed-4e91-bb08-765579a2c843" providerId="ADAL" clId="{986F53D8-341C-FE4F-BFB6-BBF221A957FE}" dt="2023-12-08T16:41:13.909" v="868" actId="1076"/>
          <ac:spMkLst>
            <pc:docMk/>
            <pc:sldMk cId="1442767843" sldId="298"/>
            <ac:spMk id="9" creationId="{A7EE6854-F8A8-F26E-9BA4-53E13B44D87D}"/>
          </ac:spMkLst>
        </pc:spChg>
        <pc:spChg chg="add del">
          <ac:chgData name="Pasquale Ferrara" userId="5bc6ffd4-beed-4e91-bb08-765579a2c843" providerId="ADAL" clId="{986F53D8-341C-FE4F-BFB6-BBF221A957FE}" dt="2023-12-08T16:37:55.681" v="692" actId="26606"/>
          <ac:spMkLst>
            <pc:docMk/>
            <pc:sldMk cId="1442767843" sldId="298"/>
            <ac:spMk id="12" creationId="{0E91F5CA-B392-444C-88E3-BF5BAAEBDEB0}"/>
          </ac:spMkLst>
        </pc:spChg>
        <pc:spChg chg="add del">
          <ac:chgData name="Pasquale Ferrara" userId="5bc6ffd4-beed-4e91-bb08-765579a2c843" providerId="ADAL" clId="{986F53D8-341C-FE4F-BFB6-BBF221A957FE}" dt="2023-12-08T16:37:55.681" v="692" actId="26606"/>
          <ac:spMkLst>
            <pc:docMk/>
            <pc:sldMk cId="1442767843" sldId="298"/>
            <ac:spMk id="14" creationId="{0459807F-B6FA-44D3-9A53-C55B6B56884A}"/>
          </ac:spMkLst>
        </pc:spChg>
        <pc:spChg chg="add">
          <ac:chgData name="Pasquale Ferrara" userId="5bc6ffd4-beed-4e91-bb08-765579a2c843" providerId="ADAL" clId="{986F53D8-341C-FE4F-BFB6-BBF221A957FE}" dt="2023-12-08T16:37:55.688" v="693" actId="26606"/>
          <ac:spMkLst>
            <pc:docMk/>
            <pc:sldMk cId="1442767843" sldId="298"/>
            <ac:spMk id="17" creationId="{37C89E4B-3C9F-44B9-8B86-D9E3D112D8EC}"/>
          </ac:spMkLst>
        </pc:spChg>
        <pc:picChg chg="add mod">
          <ac:chgData name="Pasquale Ferrara" userId="5bc6ffd4-beed-4e91-bb08-765579a2c843" providerId="ADAL" clId="{986F53D8-341C-FE4F-BFB6-BBF221A957FE}" dt="2023-12-08T16:40:18.278" v="833" actId="1076"/>
          <ac:picMkLst>
            <pc:docMk/>
            <pc:sldMk cId="1442767843" sldId="298"/>
            <ac:picMk id="7" creationId="{02C4767D-FCDC-E9D1-8B55-726F5FB2DE21}"/>
          </ac:picMkLst>
        </pc:picChg>
        <pc:cxnChg chg="add">
          <ac:chgData name="Pasquale Ferrara" userId="5bc6ffd4-beed-4e91-bb08-765579a2c843" providerId="ADAL" clId="{986F53D8-341C-FE4F-BFB6-BBF221A957FE}" dt="2023-12-08T16:37:55.688" v="693" actId="26606"/>
          <ac:cxnSpMkLst>
            <pc:docMk/>
            <pc:sldMk cId="1442767843" sldId="298"/>
            <ac:cxnSpMk id="16" creationId="{D891E407-403B-4764-86C9-33A56D3BCAA3}"/>
          </ac:cxnSpMkLst>
        </pc:cxnChg>
        <pc:cxnChg chg="add">
          <ac:chgData name="Pasquale Ferrara" userId="5bc6ffd4-beed-4e91-bb08-765579a2c843" providerId="ADAL" clId="{986F53D8-341C-FE4F-BFB6-BBF221A957FE}" dt="2023-12-08T16:37:55.688" v="693" actId="26606"/>
          <ac:cxnSpMkLst>
            <pc:docMk/>
            <pc:sldMk cId="1442767843" sldId="298"/>
            <ac:cxnSpMk id="18" creationId="{AA2EAA10-076F-46BD-8F0F-B9A2FB77A85C}"/>
          </ac:cxnSpMkLst>
        </pc:cxnChg>
      </pc:sldChg>
      <pc:sldChg chg="addSp delSp modSp new mod ord setBg">
        <pc:chgData name="Pasquale Ferrara" userId="5bc6ffd4-beed-4e91-bb08-765579a2c843" providerId="ADAL" clId="{986F53D8-341C-FE4F-BFB6-BBF221A957FE}" dt="2023-12-08T16:20:28.369" v="619" actId="20578"/>
        <pc:sldMkLst>
          <pc:docMk/>
          <pc:sldMk cId="3628871826" sldId="299"/>
        </pc:sldMkLst>
        <pc:spChg chg="del">
          <ac:chgData name="Pasquale Ferrara" userId="5bc6ffd4-beed-4e91-bb08-765579a2c843" providerId="ADAL" clId="{986F53D8-341C-FE4F-BFB6-BBF221A957FE}" dt="2023-12-08T16:08:26.424" v="473" actId="478"/>
          <ac:spMkLst>
            <pc:docMk/>
            <pc:sldMk cId="3628871826" sldId="299"/>
            <ac:spMk id="2" creationId="{0901CF9E-081C-0564-1E7B-07E6909071BB}"/>
          </ac:spMkLst>
        </pc:spChg>
        <pc:spChg chg="del">
          <ac:chgData name="Pasquale Ferrara" userId="5bc6ffd4-beed-4e91-bb08-765579a2c843" providerId="ADAL" clId="{986F53D8-341C-FE4F-BFB6-BBF221A957FE}" dt="2023-12-08T16:08:27.984" v="474" actId="478"/>
          <ac:spMkLst>
            <pc:docMk/>
            <pc:sldMk cId="3628871826" sldId="299"/>
            <ac:spMk id="3" creationId="{7FCE3B7C-952B-9DED-DA89-3F1861A5DAEF}"/>
          </ac:spMkLst>
        </pc:spChg>
        <pc:spChg chg="add mod">
          <ac:chgData name="Pasquale Ferrara" userId="5bc6ffd4-beed-4e91-bb08-765579a2c843" providerId="ADAL" clId="{986F53D8-341C-FE4F-BFB6-BBF221A957FE}" dt="2023-12-08T16:18:06.900" v="586" actId="26606"/>
          <ac:spMkLst>
            <pc:docMk/>
            <pc:sldMk cId="3628871826" sldId="299"/>
            <ac:spMk id="4" creationId="{B3B476D6-4401-42ED-D730-450FE08D5ABB}"/>
          </ac:spMkLst>
        </pc:spChg>
        <pc:spChg chg="add del mod">
          <ac:chgData name="Pasquale Ferrara" userId="5bc6ffd4-beed-4e91-bb08-765579a2c843" providerId="ADAL" clId="{986F53D8-341C-FE4F-BFB6-BBF221A957FE}" dt="2023-12-08T16:13:17.833" v="557" actId="478"/>
          <ac:spMkLst>
            <pc:docMk/>
            <pc:sldMk cId="3628871826" sldId="299"/>
            <ac:spMk id="5" creationId="{37D7C8AC-4A63-070B-114A-C60BC532B661}"/>
          </ac:spMkLst>
        </pc:spChg>
        <pc:spChg chg="add">
          <ac:chgData name="Pasquale Ferrara" userId="5bc6ffd4-beed-4e91-bb08-765579a2c843" providerId="ADAL" clId="{986F53D8-341C-FE4F-BFB6-BBF221A957FE}" dt="2023-12-08T16:18:06.900" v="586" actId="26606"/>
          <ac:spMkLst>
            <pc:docMk/>
            <pc:sldMk cId="3628871826" sldId="299"/>
            <ac:spMk id="14" creationId="{A8CCCB6D-5162-4AAE-A5E3-3AC55410DBCE}"/>
          </ac:spMkLst>
        </pc:spChg>
        <pc:spChg chg="add">
          <ac:chgData name="Pasquale Ferrara" userId="5bc6ffd4-beed-4e91-bb08-765579a2c843" providerId="ADAL" clId="{986F53D8-341C-FE4F-BFB6-BBF221A957FE}" dt="2023-12-08T16:18:06.900" v="586" actId="26606"/>
          <ac:spMkLst>
            <pc:docMk/>
            <pc:sldMk cId="3628871826" sldId="299"/>
            <ac:spMk id="16" creationId="{0BCD8C04-CC7B-40EF-82EB-E9821F79BB86}"/>
          </ac:spMkLst>
        </pc:spChg>
        <pc:picChg chg="add mod">
          <ac:chgData name="Pasquale Ferrara" userId="5bc6ffd4-beed-4e91-bb08-765579a2c843" providerId="ADAL" clId="{986F53D8-341C-FE4F-BFB6-BBF221A957FE}" dt="2023-12-08T16:18:06.900" v="586" actId="26606"/>
          <ac:picMkLst>
            <pc:docMk/>
            <pc:sldMk cId="3628871826" sldId="299"/>
            <ac:picMk id="7" creationId="{796BCEE6-6FB3-DFAC-CA78-757C705BF7C2}"/>
          </ac:picMkLst>
        </pc:picChg>
        <pc:picChg chg="add mod ord">
          <ac:chgData name="Pasquale Ferrara" userId="5bc6ffd4-beed-4e91-bb08-765579a2c843" providerId="ADAL" clId="{986F53D8-341C-FE4F-BFB6-BBF221A957FE}" dt="2023-12-08T16:18:06.900" v="586" actId="26606"/>
          <ac:picMkLst>
            <pc:docMk/>
            <pc:sldMk cId="3628871826" sldId="299"/>
            <ac:picMk id="9" creationId="{E9BE01A5-F1E7-E258-38EF-E37E99E33804}"/>
          </ac:picMkLst>
        </pc:picChg>
      </pc:sldChg>
      <pc:sldChg chg="addSp modSp add mod ord setBg">
        <pc:chgData name="Pasquale Ferrara" userId="5bc6ffd4-beed-4e91-bb08-765579a2c843" providerId="ADAL" clId="{986F53D8-341C-FE4F-BFB6-BBF221A957FE}" dt="2023-12-08T16:20:30.337" v="620" actId="20578"/>
        <pc:sldMkLst>
          <pc:docMk/>
          <pc:sldMk cId="4239523189" sldId="300"/>
        </pc:sldMkLst>
        <pc:spChg chg="mod">
          <ac:chgData name="Pasquale Ferrara" userId="5bc6ffd4-beed-4e91-bb08-765579a2c843" providerId="ADAL" clId="{986F53D8-341C-FE4F-BFB6-BBF221A957FE}" dt="2023-12-08T16:20:21.067" v="618" actId="1076"/>
          <ac:spMkLst>
            <pc:docMk/>
            <pc:sldMk cId="4239523189" sldId="300"/>
            <ac:spMk id="4" creationId="{B3B476D6-4401-42ED-D730-450FE08D5ABB}"/>
          </ac:spMkLst>
        </pc:spChg>
        <pc:spChg chg="mod">
          <ac:chgData name="Pasquale Ferrara" userId="5bc6ffd4-beed-4e91-bb08-765579a2c843" providerId="ADAL" clId="{986F53D8-341C-FE4F-BFB6-BBF221A957FE}" dt="2023-12-08T16:19:55.603" v="609" actId="2711"/>
          <ac:spMkLst>
            <pc:docMk/>
            <pc:sldMk cId="4239523189" sldId="300"/>
            <ac:spMk id="5" creationId="{37D7C8AC-4A63-070B-114A-C60BC532B661}"/>
          </ac:spMkLst>
        </pc:spChg>
        <pc:spChg chg="add">
          <ac:chgData name="Pasquale Ferrara" userId="5bc6ffd4-beed-4e91-bb08-765579a2c843" providerId="ADAL" clId="{986F53D8-341C-FE4F-BFB6-BBF221A957FE}" dt="2023-12-08T16:18:53.689" v="592" actId="26606"/>
          <ac:spMkLst>
            <pc:docMk/>
            <pc:sldMk cId="4239523189" sldId="300"/>
            <ac:spMk id="10" creationId="{7A976E23-29EC-4E20-9EF6-B7CC4A8210C3}"/>
          </ac:spMkLst>
        </pc:spChg>
        <pc:spChg chg="add">
          <ac:chgData name="Pasquale Ferrara" userId="5bc6ffd4-beed-4e91-bb08-765579a2c843" providerId="ADAL" clId="{986F53D8-341C-FE4F-BFB6-BBF221A957FE}" dt="2023-12-08T16:18:53.689" v="592" actId="26606"/>
          <ac:spMkLst>
            <pc:docMk/>
            <pc:sldMk cId="4239523189" sldId="300"/>
            <ac:spMk id="12" creationId="{DF5FCEC6-E657-46F1-925F-13ED192124CE}"/>
          </ac:spMkLst>
        </pc:spChg>
        <pc:spChg chg="add">
          <ac:chgData name="Pasquale Ferrara" userId="5bc6ffd4-beed-4e91-bb08-765579a2c843" providerId="ADAL" clId="{986F53D8-341C-FE4F-BFB6-BBF221A957FE}" dt="2023-12-08T16:18:53.689" v="592" actId="26606"/>
          <ac:spMkLst>
            <pc:docMk/>
            <pc:sldMk cId="4239523189" sldId="300"/>
            <ac:spMk id="28" creationId="{FF0BDB76-BCEC-498E-BA26-C763CD9FA3E7}"/>
          </ac:spMkLst>
        </pc:spChg>
        <pc:spChg chg="add">
          <ac:chgData name="Pasquale Ferrara" userId="5bc6ffd4-beed-4e91-bb08-765579a2c843" providerId="ADAL" clId="{986F53D8-341C-FE4F-BFB6-BBF221A957FE}" dt="2023-12-08T16:18:53.689" v="592" actId="26606"/>
          <ac:spMkLst>
            <pc:docMk/>
            <pc:sldMk cId="4239523189" sldId="300"/>
            <ac:spMk id="36" creationId="{1452CEF2-C9EC-4C15-99E4-C781AB08AB91}"/>
          </ac:spMkLst>
        </pc:spChg>
        <pc:grpChg chg="add">
          <ac:chgData name="Pasquale Ferrara" userId="5bc6ffd4-beed-4e91-bb08-765579a2c843" providerId="ADAL" clId="{986F53D8-341C-FE4F-BFB6-BBF221A957FE}" dt="2023-12-08T16:18:53.689" v="592" actId="26606"/>
          <ac:grpSpMkLst>
            <pc:docMk/>
            <pc:sldMk cId="4239523189" sldId="300"/>
            <ac:grpSpMk id="14" creationId="{7FED0D69-E6B9-492B-BD5A-1240229A7BAE}"/>
          </ac:grpSpMkLst>
        </pc:grpChg>
        <pc:grpChg chg="add">
          <ac:chgData name="Pasquale Ferrara" userId="5bc6ffd4-beed-4e91-bb08-765579a2c843" providerId="ADAL" clId="{986F53D8-341C-FE4F-BFB6-BBF221A957FE}" dt="2023-12-08T16:18:53.689" v="592" actId="26606"/>
          <ac:grpSpMkLst>
            <pc:docMk/>
            <pc:sldMk cId="4239523189" sldId="300"/>
            <ac:grpSpMk id="20" creationId="{870F3451-3745-4623-BFBF-15E642F42958}"/>
          </ac:grpSpMkLst>
        </pc:grpChg>
        <pc:grpChg chg="add">
          <ac:chgData name="Pasquale Ferrara" userId="5bc6ffd4-beed-4e91-bb08-765579a2c843" providerId="ADAL" clId="{986F53D8-341C-FE4F-BFB6-BBF221A957FE}" dt="2023-12-08T16:18:53.689" v="592" actId="26606"/>
          <ac:grpSpMkLst>
            <pc:docMk/>
            <pc:sldMk cId="4239523189" sldId="300"/>
            <ac:grpSpMk id="30" creationId="{DD8DF5DF-A251-4BC2-8965-4EDDD01FC56E}"/>
          </ac:grpSpMkLst>
        </pc:grpChg>
        <pc:grpChg chg="add">
          <ac:chgData name="Pasquale Ferrara" userId="5bc6ffd4-beed-4e91-bb08-765579a2c843" providerId="ADAL" clId="{986F53D8-341C-FE4F-BFB6-BBF221A957FE}" dt="2023-12-08T16:18:53.689" v="592" actId="26606"/>
          <ac:grpSpMkLst>
            <pc:docMk/>
            <pc:sldMk cId="4239523189" sldId="300"/>
            <ac:grpSpMk id="38" creationId="{600459E6-26A3-4EAC-A34C-D0792D88CC26}"/>
          </ac:grpSpMkLst>
        </pc:grpChg>
        <pc:picChg chg="add mod">
          <ac:chgData name="Pasquale Ferrara" userId="5bc6ffd4-beed-4e91-bb08-765579a2c843" providerId="ADAL" clId="{986F53D8-341C-FE4F-BFB6-BBF221A957FE}" dt="2023-12-08T16:18:53.689" v="592" actId="26606"/>
          <ac:picMkLst>
            <pc:docMk/>
            <pc:sldMk cId="4239523189" sldId="300"/>
            <ac:picMk id="3" creationId="{A1583E1B-81E7-D670-601C-C320FF151D8F}"/>
          </ac:picMkLst>
        </pc:picChg>
      </pc:sldChg>
      <pc:sldChg chg="new del">
        <pc:chgData name="Pasquale Ferrara" userId="5bc6ffd4-beed-4e91-bb08-765579a2c843" providerId="ADAL" clId="{986F53D8-341C-FE4F-BFB6-BBF221A957FE}" dt="2023-12-08T16:18:28.561" v="588" actId="2696"/>
        <pc:sldMkLst>
          <pc:docMk/>
          <pc:sldMk cId="1948416339" sldId="301"/>
        </pc:sldMkLst>
      </pc:sldChg>
      <pc:sldChg chg="modSp new mod">
        <pc:chgData name="Pasquale Ferrara" userId="5bc6ffd4-beed-4e91-bb08-765579a2c843" providerId="ADAL" clId="{986F53D8-341C-FE4F-BFB6-BBF221A957FE}" dt="2023-12-08T16:23:49.949" v="657" actId="14100"/>
        <pc:sldMkLst>
          <pc:docMk/>
          <pc:sldMk cId="2784882191" sldId="301"/>
        </pc:sldMkLst>
        <pc:spChg chg="mod">
          <ac:chgData name="Pasquale Ferrara" userId="5bc6ffd4-beed-4e91-bb08-765579a2c843" providerId="ADAL" clId="{986F53D8-341C-FE4F-BFB6-BBF221A957FE}" dt="2023-12-08T16:23:49.949" v="657" actId="14100"/>
          <ac:spMkLst>
            <pc:docMk/>
            <pc:sldMk cId="2784882191" sldId="301"/>
            <ac:spMk id="2" creationId="{A1FF8625-BB3B-4A13-E8EC-720275398FDA}"/>
          </ac:spMkLst>
        </pc:spChg>
        <pc:spChg chg="mod">
          <ac:chgData name="Pasquale Ferrara" userId="5bc6ffd4-beed-4e91-bb08-765579a2c843" providerId="ADAL" clId="{986F53D8-341C-FE4F-BFB6-BBF221A957FE}" dt="2023-12-08T16:23:36.534" v="653" actId="1076"/>
          <ac:spMkLst>
            <pc:docMk/>
            <pc:sldMk cId="2784882191" sldId="301"/>
            <ac:spMk id="3" creationId="{44091C06-3CBC-975B-A474-77827E704079}"/>
          </ac:spMkLst>
        </pc:spChg>
      </pc:sldChg>
      <pc:sldChg chg="addSp delSp modSp new mod setBg">
        <pc:chgData name="Pasquale Ferrara" userId="5bc6ffd4-beed-4e91-bb08-765579a2c843" providerId="ADAL" clId="{986F53D8-341C-FE4F-BFB6-BBF221A957FE}" dt="2023-12-08T16:44:50.563" v="993" actId="1076"/>
        <pc:sldMkLst>
          <pc:docMk/>
          <pc:sldMk cId="390719487" sldId="302"/>
        </pc:sldMkLst>
        <pc:spChg chg="mod ord">
          <ac:chgData name="Pasquale Ferrara" userId="5bc6ffd4-beed-4e91-bb08-765579a2c843" providerId="ADAL" clId="{986F53D8-341C-FE4F-BFB6-BBF221A957FE}" dt="2023-12-08T16:43:18.052" v="942" actId="1076"/>
          <ac:spMkLst>
            <pc:docMk/>
            <pc:sldMk cId="390719487" sldId="302"/>
            <ac:spMk id="2" creationId="{99179E5E-96F8-2741-172E-CE0DC4BF7243}"/>
          </ac:spMkLst>
        </pc:spChg>
        <pc:spChg chg="del">
          <ac:chgData name="Pasquale Ferrara" userId="5bc6ffd4-beed-4e91-bb08-765579a2c843" providerId="ADAL" clId="{986F53D8-341C-FE4F-BFB6-BBF221A957FE}" dt="2023-12-08T16:42:09.841" v="930" actId="478"/>
          <ac:spMkLst>
            <pc:docMk/>
            <pc:sldMk cId="390719487" sldId="302"/>
            <ac:spMk id="3" creationId="{9010CDB1-E336-5357-12C5-2F31F48E85CB}"/>
          </ac:spMkLst>
        </pc:spChg>
        <pc:spChg chg="add mod">
          <ac:chgData name="Pasquale Ferrara" userId="5bc6ffd4-beed-4e91-bb08-765579a2c843" providerId="ADAL" clId="{986F53D8-341C-FE4F-BFB6-BBF221A957FE}" dt="2023-12-08T16:44:50.563" v="993" actId="1076"/>
          <ac:spMkLst>
            <pc:docMk/>
            <pc:sldMk cId="390719487" sldId="302"/>
            <ac:spMk id="8" creationId="{10222336-8CDB-9C72-34C8-17BE3BD08ACD}"/>
          </ac:spMkLst>
        </pc:spChg>
        <pc:spChg chg="add del">
          <ac:chgData name="Pasquale Ferrara" userId="5bc6ffd4-beed-4e91-bb08-765579a2c843" providerId="ADAL" clId="{986F53D8-341C-FE4F-BFB6-BBF221A957FE}" dt="2023-12-08T16:43:01.929" v="935" actId="26606"/>
          <ac:spMkLst>
            <pc:docMk/>
            <pc:sldMk cId="390719487" sldId="302"/>
            <ac:spMk id="10" creationId="{C1DD1A8A-57D5-4A81-AD04-532B043C5611}"/>
          </ac:spMkLst>
        </pc:spChg>
        <pc:spChg chg="add del">
          <ac:chgData name="Pasquale Ferrara" userId="5bc6ffd4-beed-4e91-bb08-765579a2c843" providerId="ADAL" clId="{986F53D8-341C-FE4F-BFB6-BBF221A957FE}" dt="2023-12-08T16:43:01.929" v="935" actId="26606"/>
          <ac:spMkLst>
            <pc:docMk/>
            <pc:sldMk cId="390719487" sldId="302"/>
            <ac:spMk id="12" creationId="{007891EC-4501-44ED-A8C8-B11B6DB767AB}"/>
          </ac:spMkLst>
        </pc:spChg>
        <pc:spChg chg="add del">
          <ac:chgData name="Pasquale Ferrara" userId="5bc6ffd4-beed-4e91-bb08-765579a2c843" providerId="ADAL" clId="{986F53D8-341C-FE4F-BFB6-BBF221A957FE}" dt="2023-12-08T16:43:04.401" v="937" actId="26606"/>
          <ac:spMkLst>
            <pc:docMk/>
            <pc:sldMk cId="390719487" sldId="302"/>
            <ac:spMk id="14" creationId="{B7BD7FCF-A254-4A97-A15C-319B67622677}"/>
          </ac:spMkLst>
        </pc:spChg>
        <pc:spChg chg="add del">
          <ac:chgData name="Pasquale Ferrara" userId="5bc6ffd4-beed-4e91-bb08-765579a2c843" providerId="ADAL" clId="{986F53D8-341C-FE4F-BFB6-BBF221A957FE}" dt="2023-12-08T16:43:04.401" v="937" actId="26606"/>
          <ac:spMkLst>
            <pc:docMk/>
            <pc:sldMk cId="390719487" sldId="302"/>
            <ac:spMk id="15" creationId="{52FFAF72-6204-4676-9C6F-9A4CC4D91805}"/>
          </ac:spMkLst>
        </pc:spChg>
        <pc:spChg chg="add">
          <ac:chgData name="Pasquale Ferrara" userId="5bc6ffd4-beed-4e91-bb08-765579a2c843" providerId="ADAL" clId="{986F53D8-341C-FE4F-BFB6-BBF221A957FE}" dt="2023-12-08T16:43:04.404" v="938" actId="26606"/>
          <ac:spMkLst>
            <pc:docMk/>
            <pc:sldMk cId="390719487" sldId="302"/>
            <ac:spMk id="17" creationId="{C1DD1A8A-57D5-4A81-AD04-532B043C5611}"/>
          </ac:spMkLst>
        </pc:spChg>
        <pc:spChg chg="add">
          <ac:chgData name="Pasquale Ferrara" userId="5bc6ffd4-beed-4e91-bb08-765579a2c843" providerId="ADAL" clId="{986F53D8-341C-FE4F-BFB6-BBF221A957FE}" dt="2023-12-08T16:43:04.404" v="938" actId="26606"/>
          <ac:spMkLst>
            <pc:docMk/>
            <pc:sldMk cId="390719487" sldId="302"/>
            <ac:spMk id="18" creationId="{007891EC-4501-44ED-A8C8-B11B6DB767AB}"/>
          </ac:spMkLst>
        </pc:spChg>
        <pc:picChg chg="add del mod">
          <ac:chgData name="Pasquale Ferrara" userId="5bc6ffd4-beed-4e91-bb08-765579a2c843" providerId="ADAL" clId="{986F53D8-341C-FE4F-BFB6-BBF221A957FE}" dt="2023-12-08T16:43:07.926" v="939" actId="478"/>
          <ac:picMkLst>
            <pc:docMk/>
            <pc:sldMk cId="390719487" sldId="302"/>
            <ac:picMk id="5" creationId="{E0F14CE4-FE09-8F88-735F-E6ADBC42ED38}"/>
          </ac:picMkLst>
        </pc:picChg>
        <pc:picChg chg="add mod">
          <ac:chgData name="Pasquale Ferrara" userId="5bc6ffd4-beed-4e91-bb08-765579a2c843" providerId="ADAL" clId="{986F53D8-341C-FE4F-BFB6-BBF221A957FE}" dt="2023-12-08T16:44:30.963" v="955" actId="1076"/>
          <ac:picMkLst>
            <pc:docMk/>
            <pc:sldMk cId="390719487" sldId="302"/>
            <ac:picMk id="7" creationId="{55A74918-ABBE-2BCC-14B0-01700C404EBE}"/>
          </ac:picMkLst>
        </pc:picChg>
      </pc:sldChg>
      <pc:sldChg chg="addSp delSp modSp add mod">
        <pc:chgData name="Pasquale Ferrara" userId="5bc6ffd4-beed-4e91-bb08-765579a2c843" providerId="ADAL" clId="{986F53D8-341C-FE4F-BFB6-BBF221A957FE}" dt="2023-12-08T16:52:12.879" v="1316" actId="1076"/>
        <pc:sldMkLst>
          <pc:docMk/>
          <pc:sldMk cId="706203239" sldId="303"/>
        </pc:sldMkLst>
        <pc:spChg chg="del mod">
          <ac:chgData name="Pasquale Ferrara" userId="5bc6ffd4-beed-4e91-bb08-765579a2c843" providerId="ADAL" clId="{986F53D8-341C-FE4F-BFB6-BBF221A957FE}" dt="2023-12-08T16:45:53.930" v="1002" actId="478"/>
          <ac:spMkLst>
            <pc:docMk/>
            <pc:sldMk cId="706203239" sldId="303"/>
            <ac:spMk id="2" creationId="{99179E5E-96F8-2741-172E-CE0DC4BF7243}"/>
          </ac:spMkLst>
        </pc:spChg>
        <pc:spChg chg="add mod">
          <ac:chgData name="Pasquale Ferrara" userId="5bc6ffd4-beed-4e91-bb08-765579a2c843" providerId="ADAL" clId="{986F53D8-341C-FE4F-BFB6-BBF221A957FE}" dt="2023-12-08T16:52:08.696" v="1315" actId="1076"/>
          <ac:spMkLst>
            <pc:docMk/>
            <pc:sldMk cId="706203239" sldId="303"/>
            <ac:spMk id="5" creationId="{502DBC4E-3750-B074-860D-B312104A01C5}"/>
          </ac:spMkLst>
        </pc:spChg>
        <pc:spChg chg="del">
          <ac:chgData name="Pasquale Ferrara" userId="5bc6ffd4-beed-4e91-bb08-765579a2c843" providerId="ADAL" clId="{986F53D8-341C-FE4F-BFB6-BBF221A957FE}" dt="2023-12-08T16:45:46.362" v="999" actId="478"/>
          <ac:spMkLst>
            <pc:docMk/>
            <pc:sldMk cId="706203239" sldId="303"/>
            <ac:spMk id="8" creationId="{10222336-8CDB-9C72-34C8-17BE3BD08ACD}"/>
          </ac:spMkLst>
        </pc:spChg>
        <pc:spChg chg="add del mod">
          <ac:chgData name="Pasquale Ferrara" userId="5bc6ffd4-beed-4e91-bb08-765579a2c843" providerId="ADAL" clId="{986F53D8-341C-FE4F-BFB6-BBF221A957FE}" dt="2023-12-08T16:51:33.617" v="1261"/>
          <ac:spMkLst>
            <pc:docMk/>
            <pc:sldMk cId="706203239" sldId="303"/>
            <ac:spMk id="9" creationId="{FDC3F0E6-3B59-7FB5-1143-8DDFC47FDAC2}"/>
          </ac:spMkLst>
        </pc:spChg>
        <pc:spChg chg="add mod">
          <ac:chgData name="Pasquale Ferrara" userId="5bc6ffd4-beed-4e91-bb08-765579a2c843" providerId="ADAL" clId="{986F53D8-341C-FE4F-BFB6-BBF221A957FE}" dt="2023-12-08T16:52:12.879" v="1316" actId="1076"/>
          <ac:spMkLst>
            <pc:docMk/>
            <pc:sldMk cId="706203239" sldId="303"/>
            <ac:spMk id="10" creationId="{9B98E6E2-9719-CB7C-797A-CC942F8B9AE4}"/>
          </ac:spMkLst>
        </pc:spChg>
        <pc:spChg chg="add del mod">
          <ac:chgData name="Pasquale Ferrara" userId="5bc6ffd4-beed-4e91-bb08-765579a2c843" providerId="ADAL" clId="{986F53D8-341C-FE4F-BFB6-BBF221A957FE}" dt="2023-12-08T16:51:33.618" v="1263"/>
          <ac:spMkLst>
            <pc:docMk/>
            <pc:sldMk cId="706203239" sldId="303"/>
            <ac:spMk id="11" creationId="{0FEC466C-8A86-B1A1-66CC-832AF2FAB9E0}"/>
          </ac:spMkLst>
        </pc:spChg>
        <pc:spChg chg="add del mod">
          <ac:chgData name="Pasquale Ferrara" userId="5bc6ffd4-beed-4e91-bb08-765579a2c843" providerId="ADAL" clId="{986F53D8-341C-FE4F-BFB6-BBF221A957FE}" dt="2023-12-08T16:48:19.566" v="1129" actId="478"/>
          <ac:spMkLst>
            <pc:docMk/>
            <pc:sldMk cId="706203239" sldId="303"/>
            <ac:spMk id="12" creationId="{9B51FFEF-97B3-2D7F-5F9E-05F2AD2FB55A}"/>
          </ac:spMkLst>
        </pc:spChg>
        <pc:spChg chg="add mod">
          <ac:chgData name="Pasquale Ferrara" userId="5bc6ffd4-beed-4e91-bb08-765579a2c843" providerId="ADAL" clId="{986F53D8-341C-FE4F-BFB6-BBF221A957FE}" dt="2023-12-08T16:52:04.346" v="1314" actId="1076"/>
          <ac:spMkLst>
            <pc:docMk/>
            <pc:sldMk cId="706203239" sldId="303"/>
            <ac:spMk id="13" creationId="{7B6696C7-2225-9186-90EA-B08027461FC9}"/>
          </ac:spMkLst>
        </pc:spChg>
        <pc:spChg chg="del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17" creationId="{C1DD1A8A-57D5-4A81-AD04-532B043C5611}"/>
          </ac:spMkLst>
        </pc:spChg>
        <pc:spChg chg="del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18" creationId="{007891EC-4501-44ED-A8C8-B11B6DB767AB}"/>
          </ac:spMkLst>
        </pc:spChg>
        <pc:spChg chg="add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23" creationId="{AB8C311F-7253-4AED-9701-7FC0708C41C7}"/>
          </ac:spMkLst>
        </pc:spChg>
        <pc:spChg chg="add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25" creationId="{E2384209-CB15-4CDF-9D31-C44FD9A3F20D}"/>
          </ac:spMkLst>
        </pc:spChg>
        <pc:spChg chg="add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27" creationId="{2633B3B5-CC90-43F0-8714-D31D1F3F0209}"/>
          </ac:spMkLst>
        </pc:spChg>
        <pc:spChg chg="add">
          <ac:chgData name="Pasquale Ferrara" userId="5bc6ffd4-beed-4e91-bb08-765579a2c843" providerId="ADAL" clId="{986F53D8-341C-FE4F-BFB6-BBF221A957FE}" dt="2023-12-08T16:46:27.684" v="1006" actId="26606"/>
          <ac:spMkLst>
            <pc:docMk/>
            <pc:sldMk cId="706203239" sldId="303"/>
            <ac:spMk id="29" creationId="{A8D57A06-A426-446D-B02C-A2DC6B62E45E}"/>
          </ac:spMkLst>
        </pc:spChg>
        <pc:picChg chg="add del mod">
          <ac:chgData name="Pasquale Ferrara" userId="5bc6ffd4-beed-4e91-bb08-765579a2c843" providerId="ADAL" clId="{986F53D8-341C-FE4F-BFB6-BBF221A957FE}" dt="2023-12-08T16:46:01.075" v="1004"/>
          <ac:picMkLst>
            <pc:docMk/>
            <pc:sldMk cId="706203239" sldId="303"/>
            <ac:picMk id="3" creationId="{AF2AFF2F-AB11-D0E8-8B06-259C43F2B7F8}"/>
          </ac:picMkLst>
        </pc:picChg>
        <pc:picChg chg="add mod">
          <ac:chgData name="Pasquale Ferrara" userId="5bc6ffd4-beed-4e91-bb08-765579a2c843" providerId="ADAL" clId="{986F53D8-341C-FE4F-BFB6-BBF221A957FE}" dt="2023-12-08T16:47:17.398" v="1050" actId="1076"/>
          <ac:picMkLst>
            <pc:docMk/>
            <pc:sldMk cId="706203239" sldId="303"/>
            <ac:picMk id="4" creationId="{1914B3D9-5A61-FC48-BFD0-83604540125A}"/>
          </ac:picMkLst>
        </pc:picChg>
        <pc:picChg chg="add del mod">
          <ac:chgData name="Pasquale Ferrara" userId="5bc6ffd4-beed-4e91-bb08-765579a2c843" providerId="ADAL" clId="{986F53D8-341C-FE4F-BFB6-BBF221A957FE}" dt="2023-12-08T16:46:31.868" v="1009"/>
          <ac:picMkLst>
            <pc:docMk/>
            <pc:sldMk cId="706203239" sldId="303"/>
            <ac:picMk id="6" creationId="{71FFA809-43D1-0B67-306A-FFDDBB630A96}"/>
          </ac:picMkLst>
        </pc:picChg>
        <pc:picChg chg="del">
          <ac:chgData name="Pasquale Ferrara" userId="5bc6ffd4-beed-4e91-bb08-765579a2c843" providerId="ADAL" clId="{986F53D8-341C-FE4F-BFB6-BBF221A957FE}" dt="2023-12-08T16:45:51.974" v="1001" actId="478"/>
          <ac:picMkLst>
            <pc:docMk/>
            <pc:sldMk cId="706203239" sldId="303"/>
            <ac:picMk id="7" creationId="{55A74918-ABBE-2BCC-14B0-01700C404EBE}"/>
          </ac:picMkLst>
        </pc:picChg>
      </pc:sldChg>
      <pc:sldChg chg="delSp new del mod">
        <pc:chgData name="Pasquale Ferrara" userId="5bc6ffd4-beed-4e91-bb08-765579a2c843" providerId="ADAL" clId="{986F53D8-341C-FE4F-BFB6-BBF221A957FE}" dt="2023-12-08T16:45:36.373" v="997" actId="2696"/>
        <pc:sldMkLst>
          <pc:docMk/>
          <pc:sldMk cId="2951759620" sldId="303"/>
        </pc:sldMkLst>
        <pc:spChg chg="del">
          <ac:chgData name="Pasquale Ferrara" userId="5bc6ffd4-beed-4e91-bb08-765579a2c843" providerId="ADAL" clId="{986F53D8-341C-FE4F-BFB6-BBF221A957FE}" dt="2023-12-08T16:45:29.390" v="995" actId="478"/>
          <ac:spMkLst>
            <pc:docMk/>
            <pc:sldMk cId="2951759620" sldId="303"/>
            <ac:spMk id="2" creationId="{1BBDF369-7A2A-026B-607D-BBCE6C9368B0}"/>
          </ac:spMkLst>
        </pc:spChg>
        <pc:spChg chg="del">
          <ac:chgData name="Pasquale Ferrara" userId="5bc6ffd4-beed-4e91-bb08-765579a2c843" providerId="ADAL" clId="{986F53D8-341C-FE4F-BFB6-BBF221A957FE}" dt="2023-12-08T16:45:32.544" v="996" actId="478"/>
          <ac:spMkLst>
            <pc:docMk/>
            <pc:sldMk cId="2951759620" sldId="303"/>
            <ac:spMk id="3" creationId="{77A6A641-B858-5D53-9383-99D01F5741A3}"/>
          </ac:spMkLst>
        </pc:spChg>
      </pc:sldChg>
      <pc:sldMasterChg chg="setBg modSldLayout">
        <pc:chgData name="Pasquale Ferrara" userId="5bc6ffd4-beed-4e91-bb08-765579a2c843" providerId="ADAL" clId="{986F53D8-341C-FE4F-BFB6-BBF221A957FE}" dt="2023-12-07T16:44:57.985" v="111"/>
        <pc:sldMasterMkLst>
          <pc:docMk/>
          <pc:sldMasterMk cId="2228638451" sldId="2147483648"/>
        </pc:sldMasterMkLst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1837577699" sldId="2147483649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2021000233" sldId="2147483650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1881605723" sldId="2147483651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3433372600" sldId="2147483652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2778448177" sldId="2147483653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1448995307" sldId="2147483654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1542901155" sldId="2147483655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1526237951" sldId="2147483656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2818858926" sldId="2147483657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2749550427" sldId="2147483658"/>
          </pc:sldLayoutMkLst>
        </pc:sldLayoutChg>
        <pc:sldLayoutChg chg="setBg">
          <pc:chgData name="Pasquale Ferrara" userId="5bc6ffd4-beed-4e91-bb08-765579a2c843" providerId="ADAL" clId="{986F53D8-341C-FE4F-BFB6-BBF221A957FE}" dt="2023-12-07T16:44:57.985" v="111"/>
          <pc:sldLayoutMkLst>
            <pc:docMk/>
            <pc:sldMasterMk cId="2228638451" sldId="2147483648"/>
            <pc:sldLayoutMk cId="339700966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D02FB-0D39-4F49-AA10-F06E1E46E73C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EFF64-A05D-C54F-BF59-AD0ABC490D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6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1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0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49D7A-37C2-7943-B7DC-6934E6C87FF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51FAE-5680-F019-653C-B78F833F5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CEB74B-3A20-5133-A29B-680E4F803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EC0737-CBFD-5777-1A05-83E4EBDF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510108-7166-779C-5185-7329CE3A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A0911A-236E-2D82-12D0-3D83FCEC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5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D0F99-DA11-38EB-6733-705EF96A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5C7B23-6FD1-6A8B-6DE7-33A0698DA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AF1657-463B-4C3F-C2BA-C43D98D1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67DC3-1050-0CCF-A1FF-BB733018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A8394B-1A5A-7B0B-B639-83FC61CD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5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3AEF355-B87D-ADED-122A-83952D2CC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410290-BFF6-F184-4960-81DCDED5A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9BBEC9-695B-F116-1648-709FF061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B6DFA8-C42F-7750-984E-B3099066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936681-E407-654A-97A2-EC81E56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0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13421-D640-C6CC-69F3-ED4A11A6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85C6D9-D165-6AF9-BA0C-46BA121F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E11134-72D9-BB7E-E2C5-3B3B9ADD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CD81CB-7C0F-E472-15D0-65A474D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DFF55-7E01-438E-CE09-22C6735A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00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1DF26-980E-C3C0-8B3A-C3BA80C0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09F0BE-08C1-1954-3267-A88E3A01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59744C-655F-A88A-083C-B060C135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3EB17-0563-DECD-CD1D-00FF03A5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11D79B-14E9-3D39-FA00-F6A7E3D1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D9FB5-1781-49CE-31CB-247BF78E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782524-D211-5E5A-BD4F-C342A437C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520C50-37F3-C278-5D6C-550D200D1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653F91-A41F-2BA5-5474-1B134E6E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3FA2DF-AE5A-2DA7-9E98-71D79C94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6F995C-A7C1-12D0-254B-7F0D7457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37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6DB45-B56A-FA9F-9474-3916561F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77C76-FFBD-751F-5688-04749DDD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D1B9E8-06DF-3BAA-C348-B4D933081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04C3B8-A631-FCB6-B1B3-CE5D45474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106B49-1C43-BF82-619F-DD3B8965D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755AC0C-26E5-79FD-468C-5163A944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F42A51-D3D9-1A6F-65B5-F5EB032F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443AB7-4676-DDEC-F2DE-15C5846D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4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99774-2A20-9A5C-0111-954123B2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81E57E-59D6-A997-280B-91F1C7D8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0A2473-B20F-6FA7-1F93-C5CF8FE1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893453-1C62-55EA-EB3F-8F7BB84D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99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48BE24-5CCD-18D8-F587-C8545C5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6883F5-A8B5-E901-2097-EC8ADF08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1D166A-BBA8-B08B-E38F-D9A2EBCE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9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2AE3F-B65B-0C52-48FA-1F0F53B3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CD2946-5957-0BDC-0589-8610EDAF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FD0250-B7E9-4C8D-B709-153EC2A2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EBC75A-01FF-BD2F-2D1B-F50C3D6A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72AAD5-79D3-B3BD-5D74-005641DE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6B9DAF-4918-B860-93CE-58DF6EC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3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4AACF-D460-8CDC-62D6-36B75E13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49F7D2-C314-180C-CB13-C4FBCACCA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60C396-2829-5270-8E71-79BE19930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CDE1B-EAB9-CE9F-7929-852688A7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FAD686-02FA-8DD5-88A8-115C972F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8C20E2-8BA1-51B3-5449-0FB3F770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8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1D9535-EBDE-4A8E-0EF4-45E8CB27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1C6222-C824-2A87-8BBD-F8033C3C0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48A9E2-9B48-4FAF-A2BF-D790F49D7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F899-0FCB-CF40-A936-5009FA421F8E}" type="datetimeFigureOut">
              <a:rPr lang="it-IT" smtClean="0"/>
              <a:t>12/12/23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9AEFF-B70D-E7F1-B5F7-261C4546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8712B2-DE4F-F55D-C731-CAA723221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5A48-8794-1F49-9941-CA3117DF2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63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achne.dainst.org/entity/1242061" TargetMode="External"/><Relationship Id="rId2" Type="http://schemas.openxmlformats.org/officeDocument/2006/relationships/hyperlink" Target="https://arachne.dainst.org/entity/12064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E9F029-6E4A-D34E-2100-F7489B59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81604" cy="5600584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9.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Bildhauerei als nicht schriftliche Quelle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     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+mj-lt"/>
                <a:ea typeface="+mj-ea"/>
                <a:cs typeface="+mj-cs"/>
              </a:rPr>
            </a:b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19.12.23</a:t>
            </a: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Entwicklung der griechischen Rundplastik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Römische Kopien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Römische Porträts als bildlich-historische Quelle 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endParaRPr lang="de-DE" sz="1400" kern="1200" cap="all" spc="30" baseline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che contiene montagna, cielo, albero, paesaggio&#10;&#10;Descrizione generata automaticamente">
            <a:extLst>
              <a:ext uri="{FF2B5EF4-FFF2-40B4-BE49-F238E27FC236}">
                <a16:creationId xmlns:a16="http://schemas.microsoft.com/office/drawing/2014/main" id="{7078B177-FFB1-CB7A-46A6-7AF666CD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4" r="15403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ultura, museo, interno, Artefatto&#10;&#10;Descrizione generata automaticamente">
            <a:extLst>
              <a:ext uri="{FF2B5EF4-FFF2-40B4-BE49-F238E27FC236}">
                <a16:creationId xmlns:a16="http://schemas.microsoft.com/office/drawing/2014/main" id="{02C4767D-FCDC-E9D1-8B55-726F5FB2D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93" b="72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C9B7A9-9912-D505-579A-084E9648C539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Farnesische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Sammlung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Neapel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Archäologisches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Museum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5965A7-A72D-6C98-D956-4C99E0413DE2}"/>
              </a:ext>
            </a:extLst>
          </p:cNvPr>
          <p:cNvSpPr txBox="1"/>
          <p:nvPr/>
        </p:nvSpPr>
        <p:spPr>
          <a:xfrm>
            <a:off x="3846786" y="0"/>
            <a:ext cx="5211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Paolo III (Alessandro Farnese)</a:t>
            </a:r>
          </a:p>
          <a:p>
            <a:r>
              <a:rPr lang="de-DE" sz="3200" b="1" dirty="0"/>
              <a:t>16. Jahrhundert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EE6854-F8A8-F26E-9BA4-53E13B44D87D}"/>
              </a:ext>
            </a:extLst>
          </p:cNvPr>
          <p:cNvSpPr txBox="1"/>
          <p:nvPr/>
        </p:nvSpPr>
        <p:spPr>
          <a:xfrm>
            <a:off x="2065282" y="1422375"/>
            <a:ext cx="854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Book Antiqua" panose="02040602050305030304" pitchFamily="18" charset="0"/>
              </a:rPr>
              <a:t>18. Jahrhundert: Rom, Neapel, Spanien </a:t>
            </a:r>
          </a:p>
          <a:p>
            <a:r>
              <a:rPr lang="de-DE" sz="3200" b="1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7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179E5E-96F8-2741-172E-CE0DC4BF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320" y="3788675"/>
            <a:ext cx="4152637" cy="778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Barberinischer</a:t>
            </a:r>
            <a:r>
              <a:rPr lang="en-US" sz="5200" dirty="0">
                <a:solidFill>
                  <a:srgbClr val="FFFFFF"/>
                </a:solidFill>
              </a:rPr>
              <a:t> Faun </a:t>
            </a:r>
          </a:p>
        </p:txBody>
      </p:sp>
      <p:pic>
        <p:nvPicPr>
          <p:cNvPr id="7" name="Immagine 6" descr="Immagine che contiene statua, Artefatto, Scultura classica, scultura&#10;&#10;Descrizione generata automaticamente">
            <a:extLst>
              <a:ext uri="{FF2B5EF4-FFF2-40B4-BE49-F238E27FC236}">
                <a16:creationId xmlns:a16="http://schemas.microsoft.com/office/drawing/2014/main" id="{55A74918-ABBE-2BCC-14B0-01700C40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17" y="-1224245"/>
            <a:ext cx="5088500" cy="8239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222336-8CDB-9C72-34C8-17BE3BD08ACD}"/>
              </a:ext>
            </a:extLst>
          </p:cNvPr>
          <p:cNvSpPr txBox="1"/>
          <p:nvPr/>
        </p:nvSpPr>
        <p:spPr>
          <a:xfrm>
            <a:off x="8070516" y="6369324"/>
            <a:ext cx="411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München, Antikensammlung, </a:t>
            </a:r>
            <a:r>
              <a:rPr lang="it-IT" b="1" dirty="0" err="1"/>
              <a:t>Inv</a:t>
            </a:r>
            <a:r>
              <a:rPr lang="it-IT" b="1" dirty="0"/>
              <a:t>. Nr. 218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tatua, Artefatto, Scultura classica, scultura&#10;&#10;Descrizione generata automaticamente">
            <a:extLst>
              <a:ext uri="{FF2B5EF4-FFF2-40B4-BE49-F238E27FC236}">
                <a16:creationId xmlns:a16="http://schemas.microsoft.com/office/drawing/2014/main" id="{1914B3D9-5A61-FC48-BFD0-83604540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098" y="1040524"/>
            <a:ext cx="3670173" cy="5943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2DBC4E-3750-B074-860D-B312104A01C5}"/>
              </a:ext>
            </a:extLst>
          </p:cNvPr>
          <p:cNvSpPr txBox="1"/>
          <p:nvPr/>
        </p:nvSpPr>
        <p:spPr>
          <a:xfrm>
            <a:off x="186497" y="2333257"/>
            <a:ext cx="7125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Fundort: Rom, Engelsburg</a:t>
            </a: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1628: Barberini Sammlung</a:t>
            </a: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1799: Verkauft</a:t>
            </a: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1804: Barberini Sammlung</a:t>
            </a: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1814: von Ludwig I. gekauft</a:t>
            </a: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Heute: München</a:t>
            </a:r>
          </a:p>
          <a:p>
            <a:endParaRPr lang="de-DE" sz="3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98E6E2-9719-CB7C-797A-CC942F8B9AE4}"/>
              </a:ext>
            </a:extLst>
          </p:cNvPr>
          <p:cNvSpPr txBox="1"/>
          <p:nvPr/>
        </p:nvSpPr>
        <p:spPr>
          <a:xfrm>
            <a:off x="186497" y="335494"/>
            <a:ext cx="631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Book Antiqua" panose="02040602050305030304" pitchFamily="18" charset="0"/>
              </a:rPr>
              <a:t>Hellenistisch. Aus Pergamon?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6696C7-2225-9186-90EA-B08027461FC9}"/>
              </a:ext>
            </a:extLst>
          </p:cNvPr>
          <p:cNvSpPr txBox="1"/>
          <p:nvPr/>
        </p:nvSpPr>
        <p:spPr>
          <a:xfrm>
            <a:off x="9143721" y="196995"/>
            <a:ext cx="304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Book Antiqua" panose="02040602050305030304" pitchFamily="18" charset="0"/>
              </a:rPr>
              <a:t>Mehrmals restauriert und überbearbeitet </a:t>
            </a:r>
          </a:p>
        </p:txBody>
      </p:sp>
    </p:spTree>
    <p:extLst>
      <p:ext uri="{BB962C8B-B14F-4D97-AF65-F5344CB8AC3E}">
        <p14:creationId xmlns:p14="http://schemas.microsoft.com/office/powerpoint/2010/main" val="7062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statua, Artefatto, Scultura in pietra, Busto&#10;&#10;Descrizione generata automaticamente">
            <a:extLst>
              <a:ext uri="{FF2B5EF4-FFF2-40B4-BE49-F238E27FC236}">
                <a16:creationId xmlns:a16="http://schemas.microsoft.com/office/drawing/2014/main" id="{E9BE01A5-F1E7-E258-38EF-E37E99E3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4026" r="1569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B476D6-4401-42ED-D730-450FE08D5ABB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Apoxyomenos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Immagine che contiene statua, Fotografia di nudo, Petto, edificio&#10;&#10;Descrizione generata automaticamente">
            <a:extLst>
              <a:ext uri="{FF2B5EF4-FFF2-40B4-BE49-F238E27FC236}">
                <a16:creationId xmlns:a16="http://schemas.microsoft.com/office/drawing/2014/main" id="{796BCEE6-6FB3-DFAC-CA78-757C705BF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" r="34743" b="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87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ED0D69-E6B9-492B-BD5A-1240229A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856390" y="850149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7C24B3-51A8-498B-8982-0674499F2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1891B9-DBE9-4307-95A8-8DC5F7F2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DA2285-475D-4EAF-9A41-103CC1E2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A1D1C0-1FF7-42FB-8276-2CC96FA6A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F3451-3745-4623-BFBF-15E642F42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C4BDD2-181B-42A5-A5ED-A95160C22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C06F8D-A43F-4E09-B0E0-E69A5B6A1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EE99244-EA95-4715-A9ED-61E7F4DC0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3A2131-3259-4952-9260-68D0047EB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51D71A-6FC1-4F7F-A9A7-2BDEBD97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55F16A-8D27-4715-A0CE-289DC197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B476D6-4401-42ED-D730-450FE08D5ABB}"/>
              </a:ext>
            </a:extLst>
          </p:cNvPr>
          <p:cNvSpPr txBox="1"/>
          <p:nvPr/>
        </p:nvSpPr>
        <p:spPr>
          <a:xfrm>
            <a:off x="358191" y="19399"/>
            <a:ext cx="6014771" cy="16149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Herculanum" panose="02000505000000020004" pitchFamily="2" charset="77"/>
                <a:ea typeface="+mj-ea"/>
                <a:cs typeface="+mj-cs"/>
              </a:rPr>
              <a:t>Apoxyomenos</a:t>
            </a:r>
            <a:r>
              <a:rPr lang="en-US" sz="4800" b="1" dirty="0">
                <a:solidFill>
                  <a:schemeClr val="bg1"/>
                </a:solidFill>
                <a:latin typeface="Herculanum" panose="02000505000000020004" pitchFamily="2" charset="77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bg1"/>
              </a:solidFill>
              <a:latin typeface="Herculanum" panose="02000505000000020004" pitchFamily="2" charset="77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D7C8AC-4A63-070B-114A-C60BC532B661}"/>
              </a:ext>
            </a:extLst>
          </p:cNvPr>
          <p:cNvSpPr txBox="1"/>
          <p:nvPr/>
        </p:nvSpPr>
        <p:spPr>
          <a:xfrm>
            <a:off x="284092" y="1653718"/>
            <a:ext cx="6162970" cy="21819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Arachne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Standort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  <a:hlinkClick r:id="rId2"/>
              </a:rPr>
              <a:t>arachne.dainst.org/entity/1206413 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</a:rPr>
              <a:t>Typus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ook Antiqua" panose="02040602050305030304" pitchFamily="18" charset="0"/>
                <a:hlinkClick r:id="rId3"/>
              </a:rPr>
              <a:t>arachne.dainst.org/entity/1242061 </a:t>
            </a:r>
            <a:endParaRPr lang="en-US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magine 2" descr="Immagine che contiene Artefatto, museo, Scultura classica, muro&#10;&#10;Descrizione generata automaticamente">
            <a:extLst>
              <a:ext uri="{FF2B5EF4-FFF2-40B4-BE49-F238E27FC236}">
                <a16:creationId xmlns:a16="http://schemas.microsoft.com/office/drawing/2014/main" id="{A1583E1B-81E7-D670-601C-C320FF15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" r="2" b="8375"/>
          <a:stretch/>
        </p:blipFill>
        <p:spPr>
          <a:xfrm>
            <a:off x="6997974" y="706170"/>
            <a:ext cx="4492357" cy="54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E9F029-6E4A-D34E-2100-F7489B59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81604" cy="5600584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9.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Archäologisch schreiben und vorstellen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     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+mj-lt"/>
                <a:ea typeface="+mj-ea"/>
                <a:cs typeface="+mj-cs"/>
              </a:rPr>
            </a:b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19.12.23</a:t>
            </a: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Katalogblätter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Ausgrabungenkarten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</a:t>
            </a:r>
            <a:r>
              <a:rPr lang="it-IT" sz="2000" b="1" i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archäologisch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schreiben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</a:t>
            </a:r>
            <a:b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     und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vorstellen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: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Vorbereitung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für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das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Referat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.</a:t>
            </a:r>
            <a:b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b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Material</a:t>
            </a:r>
            <a: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, Texte, Links: </a:t>
            </a:r>
            <a:r>
              <a:rPr lang="it-IT" sz="2000" b="1" dirty="0" err="1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OpenUp</a:t>
            </a:r>
            <a:br>
              <a:rPr lang="it-IT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endParaRPr lang="de-DE" sz="1400" kern="1200" cap="all" spc="30" baseline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che contiene montagna, cielo, albero, paesaggio&#10;&#10;Descrizione generata automaticamente">
            <a:extLst>
              <a:ext uri="{FF2B5EF4-FFF2-40B4-BE49-F238E27FC236}">
                <a16:creationId xmlns:a16="http://schemas.microsoft.com/office/drawing/2014/main" id="{7078B177-FFB1-CB7A-46A6-7AF666CD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4" r="15403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E9F029-6E4A-D34E-2100-F7489B59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81604" cy="5600584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9.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Archäologisch schreiben und vorstellen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  <a:t>      </a:t>
            </a:r>
            <a:br>
              <a:rPr lang="de-DE" sz="2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+mj-lt"/>
                <a:ea typeface="+mj-ea"/>
                <a:cs typeface="+mj-cs"/>
              </a:rPr>
            </a:b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19.12.23</a:t>
            </a: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1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Video-Referat am 09.01 zukommen lassen. </a:t>
            </a:r>
            <a:br>
              <a:rPr lang="de-DE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  <a:t>Die Video-Vorträge diskutieren wir die Woche darauf. </a:t>
            </a:r>
            <a:br>
              <a:rPr lang="de-DE" sz="2000" b="1" dirty="0">
                <a:solidFill>
                  <a:srgbClr val="7173C7">
                    <a:lumMod val="75000"/>
                  </a:srgb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de-DE" sz="1400" kern="1200" cap="all" spc="30" baseline="0" dirty="0">
                <a:solidFill>
                  <a:srgbClr val="CC9A00"/>
                </a:solidFill>
                <a:latin typeface="Castellar" panose="020A0402060406010301" pitchFamily="18" charset="77"/>
              </a:rPr>
            </a:br>
            <a:endParaRPr lang="de-DE" sz="1400" kern="1200" cap="all" spc="30" baseline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che contiene montagna, cielo, albero, paesaggio&#10;&#10;Descrizione generata automaticamente">
            <a:extLst>
              <a:ext uri="{FF2B5EF4-FFF2-40B4-BE49-F238E27FC236}">
                <a16:creationId xmlns:a16="http://schemas.microsoft.com/office/drawing/2014/main" id="{7078B177-FFB1-CB7A-46A6-7AF666CD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4" r="15403"/>
          <a:stretch/>
        </p:blipFill>
        <p:spPr>
          <a:xfrm>
            <a:off x="4876800" y="10"/>
            <a:ext cx="7315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7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218</Words>
  <Application>Microsoft Macintosh PowerPoint</Application>
  <PresentationFormat>Widescreen</PresentationFormat>
  <Paragraphs>34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Castellar</vt:lpstr>
      <vt:lpstr>Herculanum</vt:lpstr>
      <vt:lpstr>Tema di Office</vt:lpstr>
      <vt:lpstr>9.  Bildhauerei als nicht schriftliche Quelle         19.12.23   Entwicklung der griechischen Rundplastik  Römische Kopien  Römische Porträts als bildlich-historische Quelle      </vt:lpstr>
      <vt:lpstr>Presentazione standard di PowerPoint</vt:lpstr>
      <vt:lpstr>Barberinischer Faun </vt:lpstr>
      <vt:lpstr>Presentazione standard di PowerPoint</vt:lpstr>
      <vt:lpstr>Presentazione standard di PowerPoint</vt:lpstr>
      <vt:lpstr>Presentazione standard di PowerPoint</vt:lpstr>
      <vt:lpstr>9.  Archäologisch schreiben und vorstellen         19.12.23   Katalogblätter, Ausgrabungenkarten, archäologisch schreiben           und vorstellen: Vorbereitung für das Referat.  Material, Texte, Links: OpenUp      </vt:lpstr>
      <vt:lpstr>9.  Archäologisch schreiben und vorstellen         19.12.23   Video-Referat am 09.01 zukommen lassen.  Die Video-Vorträge diskutieren wir die Woche darauf.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Historische Archäologie   als materielle Quelle der   Geschichte des Altertums </dc:title>
  <dc:creator>Pasquale Ferrara</dc:creator>
  <cp:lastModifiedBy>Pasquale Ferrara</cp:lastModifiedBy>
  <cp:revision>74</cp:revision>
  <dcterms:created xsi:type="dcterms:W3CDTF">2023-11-02T10:45:06Z</dcterms:created>
  <dcterms:modified xsi:type="dcterms:W3CDTF">2023-12-12T12:50:12Z</dcterms:modified>
</cp:coreProperties>
</file>