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303" r:id="rId3"/>
    <p:sldId id="284" r:id="rId4"/>
    <p:sldId id="282" r:id="rId5"/>
    <p:sldId id="283" r:id="rId6"/>
    <p:sldId id="285" r:id="rId7"/>
    <p:sldId id="286" r:id="rId8"/>
    <p:sldId id="259" r:id="rId9"/>
    <p:sldId id="287" r:id="rId10"/>
    <p:sldId id="289" r:id="rId11"/>
    <p:sldId id="290" r:id="rId12"/>
    <p:sldId id="288" r:id="rId13"/>
    <p:sldId id="302" r:id="rId14"/>
    <p:sldId id="291" r:id="rId15"/>
    <p:sldId id="292" r:id="rId16"/>
    <p:sldId id="295" r:id="rId17"/>
    <p:sldId id="294" r:id="rId18"/>
    <p:sldId id="297" r:id="rId19"/>
    <p:sldId id="304" r:id="rId20"/>
    <p:sldId id="298" r:id="rId21"/>
    <p:sldId id="29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65204-6FDF-4FAE-9500-797F1D52360A}" type="doc">
      <dgm:prSet loTypeId="urn:microsoft.com/office/officeart/2005/8/layout/hProcess9" loCatId="process" qsTypeId="urn:microsoft.com/office/officeart/2005/8/quickstyle/3d3" qsCatId="3D" csTypeId="urn:microsoft.com/office/officeart/2005/8/colors/accent0_3" csCatId="mainScheme" phldr="1"/>
      <dgm:spPr/>
    </dgm:pt>
    <dgm:pt modelId="{CCFDC21A-40CD-46FB-B546-4FC5CD722648}">
      <dgm:prSet phldrT="[Text]" custT="1"/>
      <dgm:spPr/>
      <dgm:t>
        <a:bodyPr/>
        <a:lstStyle/>
        <a:p>
          <a:r>
            <a:rPr lang="en-US" sz="2000" b="1" dirty="0"/>
            <a:t>Traditional System </a:t>
          </a:r>
        </a:p>
        <a:p>
          <a:r>
            <a:rPr lang="en-US" sz="2000" b="1" dirty="0"/>
            <a:t>of Education</a:t>
          </a:r>
        </a:p>
      </dgm:t>
    </dgm:pt>
    <dgm:pt modelId="{B0C00966-C759-49F4-9178-EF13A2947018}" type="parTrans" cxnId="{11286089-EB3F-497E-9E83-22E7FB71DB69}">
      <dgm:prSet/>
      <dgm:spPr/>
      <dgm:t>
        <a:bodyPr/>
        <a:lstStyle/>
        <a:p>
          <a:endParaRPr lang="en-US"/>
        </a:p>
      </dgm:t>
    </dgm:pt>
    <dgm:pt modelId="{400B05D9-3EEE-4AD2-9EED-E5D2980E104D}" type="sibTrans" cxnId="{11286089-EB3F-497E-9E83-22E7FB71DB69}">
      <dgm:prSet/>
      <dgm:spPr/>
      <dgm:t>
        <a:bodyPr/>
        <a:lstStyle/>
        <a:p>
          <a:endParaRPr lang="en-US"/>
        </a:p>
      </dgm:t>
    </dgm:pt>
    <dgm:pt modelId="{FBD6A966-CD89-4DD9-BEB9-D844634AAAC5}">
      <dgm:prSet phldrT="[Text]" custT="1"/>
      <dgm:spPr/>
      <dgm:t>
        <a:bodyPr/>
        <a:lstStyle/>
        <a:p>
          <a:r>
            <a:rPr lang="en-US" sz="2000" b="1" dirty="0"/>
            <a:t>Western/European System of Education</a:t>
          </a:r>
        </a:p>
      </dgm:t>
    </dgm:pt>
    <dgm:pt modelId="{F2B4B667-98DF-44FC-9D7B-E44D928E12A9}" type="parTrans" cxnId="{7580C85F-B43B-4B2A-AE11-2A2478E64CB4}">
      <dgm:prSet/>
      <dgm:spPr/>
      <dgm:t>
        <a:bodyPr/>
        <a:lstStyle/>
        <a:p>
          <a:endParaRPr lang="en-US"/>
        </a:p>
      </dgm:t>
    </dgm:pt>
    <dgm:pt modelId="{0A1A5D3E-419A-4B8F-8F78-78999544B746}" type="sibTrans" cxnId="{7580C85F-B43B-4B2A-AE11-2A2478E64CB4}">
      <dgm:prSet/>
      <dgm:spPr/>
      <dgm:t>
        <a:bodyPr/>
        <a:lstStyle/>
        <a:p>
          <a:endParaRPr lang="en-US"/>
        </a:p>
      </dgm:t>
    </dgm:pt>
    <dgm:pt modelId="{99EB3221-83BF-47E3-B352-7FD3F903CC2E}">
      <dgm:prSet phldrT="[Text]" custT="1"/>
      <dgm:spPr/>
      <dgm:t>
        <a:bodyPr/>
        <a:lstStyle/>
        <a:p>
          <a:r>
            <a:rPr lang="en-US" sz="2000" b="1" dirty="0"/>
            <a:t>British System of Education </a:t>
          </a:r>
        </a:p>
      </dgm:t>
    </dgm:pt>
    <dgm:pt modelId="{37F8A147-82D2-466C-9F15-9556691E3448}" type="parTrans" cxnId="{5B8D3DC1-3BF4-4077-AC1C-F22877C09FDA}">
      <dgm:prSet/>
      <dgm:spPr/>
      <dgm:t>
        <a:bodyPr/>
        <a:lstStyle/>
        <a:p>
          <a:endParaRPr lang="en-US"/>
        </a:p>
      </dgm:t>
    </dgm:pt>
    <dgm:pt modelId="{9E7DD692-DCA0-47B7-8126-06EB2F838110}" type="sibTrans" cxnId="{5B8D3DC1-3BF4-4077-AC1C-F22877C09FDA}">
      <dgm:prSet/>
      <dgm:spPr/>
      <dgm:t>
        <a:bodyPr/>
        <a:lstStyle/>
        <a:p>
          <a:endParaRPr lang="en-US"/>
        </a:p>
      </dgm:t>
    </dgm:pt>
    <dgm:pt modelId="{22FF7796-D65E-4C6A-8881-B89D0888D73D}" type="pres">
      <dgm:prSet presAssocID="{37A65204-6FDF-4FAE-9500-797F1D52360A}" presName="CompostProcess" presStyleCnt="0">
        <dgm:presLayoutVars>
          <dgm:dir/>
          <dgm:resizeHandles val="exact"/>
        </dgm:presLayoutVars>
      </dgm:prSet>
      <dgm:spPr/>
    </dgm:pt>
    <dgm:pt modelId="{9E61F363-C3E3-4344-B563-C510C66FF084}" type="pres">
      <dgm:prSet presAssocID="{37A65204-6FDF-4FAE-9500-797F1D52360A}" presName="arrow" presStyleLbl="bgShp" presStyleIdx="0" presStyleCnt="1"/>
      <dgm:spPr/>
    </dgm:pt>
    <dgm:pt modelId="{0071BE86-CA3A-4B6E-8489-B68D19D2F0A5}" type="pres">
      <dgm:prSet presAssocID="{37A65204-6FDF-4FAE-9500-797F1D52360A}" presName="linearProcess" presStyleCnt="0"/>
      <dgm:spPr/>
    </dgm:pt>
    <dgm:pt modelId="{D666C124-E9E9-4A50-B9AE-1BE3B200181D}" type="pres">
      <dgm:prSet presAssocID="{CCFDC21A-40CD-46FB-B546-4FC5CD7226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C813E9-93E1-413E-ACCA-B10CDF7329A2}" type="pres">
      <dgm:prSet presAssocID="{400B05D9-3EEE-4AD2-9EED-E5D2980E104D}" presName="sibTrans" presStyleCnt="0"/>
      <dgm:spPr/>
    </dgm:pt>
    <dgm:pt modelId="{61EE4825-96A1-413F-B9C5-96C25B8E7E1C}" type="pres">
      <dgm:prSet presAssocID="{FBD6A966-CD89-4DD9-BEB9-D844634AAA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FA426A-056A-4EF0-8F69-DE27A02A81DB}" type="pres">
      <dgm:prSet presAssocID="{0A1A5D3E-419A-4B8F-8F78-78999544B746}" presName="sibTrans" presStyleCnt="0"/>
      <dgm:spPr/>
    </dgm:pt>
    <dgm:pt modelId="{BFB9BCCA-B366-487C-8924-BF1653EF9A99}" type="pres">
      <dgm:prSet presAssocID="{99EB3221-83BF-47E3-B352-7FD3F903CC2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B6142B-5127-467C-A13A-CA7FA69C48AB}" type="presOf" srcId="{99EB3221-83BF-47E3-B352-7FD3F903CC2E}" destId="{BFB9BCCA-B366-487C-8924-BF1653EF9A99}" srcOrd="0" destOrd="0" presId="urn:microsoft.com/office/officeart/2005/8/layout/hProcess9"/>
    <dgm:cxn modelId="{858A9458-43CA-4B7E-B19E-0FE667173AA5}" type="presOf" srcId="{CCFDC21A-40CD-46FB-B546-4FC5CD722648}" destId="{D666C124-E9E9-4A50-B9AE-1BE3B200181D}" srcOrd="0" destOrd="0" presId="urn:microsoft.com/office/officeart/2005/8/layout/hProcess9"/>
    <dgm:cxn modelId="{11286089-EB3F-497E-9E83-22E7FB71DB69}" srcId="{37A65204-6FDF-4FAE-9500-797F1D52360A}" destId="{CCFDC21A-40CD-46FB-B546-4FC5CD722648}" srcOrd="0" destOrd="0" parTransId="{B0C00966-C759-49F4-9178-EF13A2947018}" sibTransId="{400B05D9-3EEE-4AD2-9EED-E5D2980E104D}"/>
    <dgm:cxn modelId="{5B8D3DC1-3BF4-4077-AC1C-F22877C09FDA}" srcId="{37A65204-6FDF-4FAE-9500-797F1D52360A}" destId="{99EB3221-83BF-47E3-B352-7FD3F903CC2E}" srcOrd="2" destOrd="0" parTransId="{37F8A147-82D2-466C-9F15-9556691E3448}" sibTransId="{9E7DD692-DCA0-47B7-8126-06EB2F838110}"/>
    <dgm:cxn modelId="{C543DB4E-D9D6-4FD7-8425-84F633AEFA2F}" type="presOf" srcId="{FBD6A966-CD89-4DD9-BEB9-D844634AAAC5}" destId="{61EE4825-96A1-413F-B9C5-96C25B8E7E1C}" srcOrd="0" destOrd="0" presId="urn:microsoft.com/office/officeart/2005/8/layout/hProcess9"/>
    <dgm:cxn modelId="{7580C85F-B43B-4B2A-AE11-2A2478E64CB4}" srcId="{37A65204-6FDF-4FAE-9500-797F1D52360A}" destId="{FBD6A966-CD89-4DD9-BEB9-D844634AAAC5}" srcOrd="1" destOrd="0" parTransId="{F2B4B667-98DF-44FC-9D7B-E44D928E12A9}" sibTransId="{0A1A5D3E-419A-4B8F-8F78-78999544B746}"/>
    <dgm:cxn modelId="{897B5387-133A-466F-8732-A0D79174374A}" type="presOf" srcId="{37A65204-6FDF-4FAE-9500-797F1D52360A}" destId="{22FF7796-D65E-4C6A-8881-B89D0888D73D}" srcOrd="0" destOrd="0" presId="urn:microsoft.com/office/officeart/2005/8/layout/hProcess9"/>
    <dgm:cxn modelId="{BF027327-7534-46A1-AA8F-F5676BB9E5B4}" type="presParOf" srcId="{22FF7796-D65E-4C6A-8881-B89D0888D73D}" destId="{9E61F363-C3E3-4344-B563-C510C66FF084}" srcOrd="0" destOrd="0" presId="urn:microsoft.com/office/officeart/2005/8/layout/hProcess9"/>
    <dgm:cxn modelId="{F905247D-EF84-4CD7-946B-0E93ED78F476}" type="presParOf" srcId="{22FF7796-D65E-4C6A-8881-B89D0888D73D}" destId="{0071BE86-CA3A-4B6E-8489-B68D19D2F0A5}" srcOrd="1" destOrd="0" presId="urn:microsoft.com/office/officeart/2005/8/layout/hProcess9"/>
    <dgm:cxn modelId="{07458404-F531-462D-900F-91BCE0D94E60}" type="presParOf" srcId="{0071BE86-CA3A-4B6E-8489-B68D19D2F0A5}" destId="{D666C124-E9E9-4A50-B9AE-1BE3B200181D}" srcOrd="0" destOrd="0" presId="urn:microsoft.com/office/officeart/2005/8/layout/hProcess9"/>
    <dgm:cxn modelId="{54F515B5-4467-433E-BD57-57E987ED89C5}" type="presParOf" srcId="{0071BE86-CA3A-4B6E-8489-B68D19D2F0A5}" destId="{F3C813E9-93E1-413E-ACCA-B10CDF7329A2}" srcOrd="1" destOrd="0" presId="urn:microsoft.com/office/officeart/2005/8/layout/hProcess9"/>
    <dgm:cxn modelId="{F167C785-79E8-44C5-AA3E-F0821D509995}" type="presParOf" srcId="{0071BE86-CA3A-4B6E-8489-B68D19D2F0A5}" destId="{61EE4825-96A1-413F-B9C5-96C25B8E7E1C}" srcOrd="2" destOrd="0" presId="urn:microsoft.com/office/officeart/2005/8/layout/hProcess9"/>
    <dgm:cxn modelId="{31C54E11-D0A9-4CE0-BB93-9632E5CF2AF0}" type="presParOf" srcId="{0071BE86-CA3A-4B6E-8489-B68D19D2F0A5}" destId="{52FA426A-056A-4EF0-8F69-DE27A02A81DB}" srcOrd="3" destOrd="0" presId="urn:microsoft.com/office/officeart/2005/8/layout/hProcess9"/>
    <dgm:cxn modelId="{F264069A-6AE1-4C65-A49B-8AFE61AD0BE9}" type="presParOf" srcId="{0071BE86-CA3A-4B6E-8489-B68D19D2F0A5}" destId="{BFB9BCCA-B366-487C-8924-BF1653EF9A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5CF06F-FCF1-45AE-BF40-BAD96610D829}" type="doc">
      <dgm:prSet loTypeId="urn:microsoft.com/office/officeart/2009/3/layout/StepUp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7EBB443-5046-4F07-8235-64878A6BF7A0}">
      <dgm:prSet phldrT="[Text]"/>
      <dgm:spPr/>
      <dgm:t>
        <a:bodyPr/>
        <a:lstStyle/>
        <a:p>
          <a:r>
            <a:rPr lang="en-US" dirty="0"/>
            <a:t>Early Grade</a:t>
          </a:r>
        </a:p>
      </dgm:t>
    </dgm:pt>
    <dgm:pt modelId="{C5640352-7485-4648-A805-45E38E977980}" type="parTrans" cxnId="{1D024A46-AE4C-47D7-B1DD-E071208E5759}">
      <dgm:prSet/>
      <dgm:spPr/>
      <dgm:t>
        <a:bodyPr/>
        <a:lstStyle/>
        <a:p>
          <a:endParaRPr lang="en-US"/>
        </a:p>
      </dgm:t>
    </dgm:pt>
    <dgm:pt modelId="{3ED46A21-D2FE-4329-9A8D-BCAA03B98D8B}" type="sibTrans" cxnId="{1D024A46-AE4C-47D7-B1DD-E071208E5759}">
      <dgm:prSet/>
      <dgm:spPr/>
      <dgm:t>
        <a:bodyPr/>
        <a:lstStyle/>
        <a:p>
          <a:endParaRPr lang="en-US"/>
        </a:p>
      </dgm:t>
    </dgm:pt>
    <dgm:pt modelId="{FE564086-BF28-433B-BD51-8DAF7AE266A7}">
      <dgm:prSet phldrT="[Text]"/>
      <dgm:spPr/>
      <dgm:t>
        <a:bodyPr/>
        <a:lstStyle/>
        <a:p>
          <a:r>
            <a:rPr lang="en-US" dirty="0"/>
            <a:t>Upper Primary</a:t>
          </a:r>
        </a:p>
      </dgm:t>
    </dgm:pt>
    <dgm:pt modelId="{44C81009-83B1-4955-82BC-6D7B58C138C7}" type="parTrans" cxnId="{20672EC6-0B5C-4226-9B12-8E3C2CBADA07}">
      <dgm:prSet/>
      <dgm:spPr/>
      <dgm:t>
        <a:bodyPr/>
        <a:lstStyle/>
        <a:p>
          <a:endParaRPr lang="en-US"/>
        </a:p>
      </dgm:t>
    </dgm:pt>
    <dgm:pt modelId="{710E9E00-4D1A-44A2-BB3A-EE2DD5869F6A}" type="sibTrans" cxnId="{20672EC6-0B5C-4226-9B12-8E3C2CBADA07}">
      <dgm:prSet/>
      <dgm:spPr/>
      <dgm:t>
        <a:bodyPr/>
        <a:lstStyle/>
        <a:p>
          <a:endParaRPr lang="en-US"/>
        </a:p>
      </dgm:t>
    </dgm:pt>
    <dgm:pt modelId="{34530386-0FF3-481B-B6F5-46195FE391F6}">
      <dgm:prSet phldrT="[Text]"/>
      <dgm:spPr/>
      <dgm:t>
        <a:bodyPr/>
        <a:lstStyle/>
        <a:p>
          <a:r>
            <a:rPr lang="en-US" dirty="0"/>
            <a:t>JHS</a:t>
          </a:r>
        </a:p>
      </dgm:t>
    </dgm:pt>
    <dgm:pt modelId="{AB3CB288-75FE-46C4-A069-FDB6600DAFB9}" type="parTrans" cxnId="{BBB9E0E9-69B2-4E0B-A546-3288C65AD2A0}">
      <dgm:prSet/>
      <dgm:spPr/>
      <dgm:t>
        <a:bodyPr/>
        <a:lstStyle/>
        <a:p>
          <a:endParaRPr lang="en-US"/>
        </a:p>
      </dgm:t>
    </dgm:pt>
    <dgm:pt modelId="{74689D9F-2203-4D7A-98C8-C75E407F75E8}" type="sibTrans" cxnId="{BBB9E0E9-69B2-4E0B-A546-3288C65AD2A0}">
      <dgm:prSet/>
      <dgm:spPr/>
      <dgm:t>
        <a:bodyPr/>
        <a:lstStyle/>
        <a:p>
          <a:endParaRPr lang="en-US"/>
        </a:p>
      </dgm:t>
    </dgm:pt>
    <dgm:pt modelId="{42D35CFB-8974-4451-AFA0-ED18C192228B}" type="pres">
      <dgm:prSet presAssocID="{A05CF06F-FCF1-45AE-BF40-BAD96610D82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BF9DB9F-271E-42ED-A794-EFEA94AB1EF1}" type="pres">
      <dgm:prSet presAssocID="{A7EBB443-5046-4F07-8235-64878A6BF7A0}" presName="composite" presStyleCnt="0"/>
      <dgm:spPr/>
    </dgm:pt>
    <dgm:pt modelId="{ECACC148-CB7C-404E-A708-53ECE88D028A}" type="pres">
      <dgm:prSet presAssocID="{A7EBB443-5046-4F07-8235-64878A6BF7A0}" presName="LShape" presStyleLbl="alignNode1" presStyleIdx="0" presStyleCnt="5"/>
      <dgm:spPr/>
    </dgm:pt>
    <dgm:pt modelId="{C93C5871-9573-42CD-A6B6-1571352DCF20}" type="pres">
      <dgm:prSet presAssocID="{A7EBB443-5046-4F07-8235-64878A6BF7A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6D37DA-CFB2-4C18-8E94-8BAB74199D67}" type="pres">
      <dgm:prSet presAssocID="{A7EBB443-5046-4F07-8235-64878A6BF7A0}" presName="Triangle" presStyleLbl="alignNode1" presStyleIdx="1" presStyleCnt="5"/>
      <dgm:spPr/>
    </dgm:pt>
    <dgm:pt modelId="{EB87AC0E-42B7-450C-84DE-B00C07E544D3}" type="pres">
      <dgm:prSet presAssocID="{3ED46A21-D2FE-4329-9A8D-BCAA03B98D8B}" presName="sibTrans" presStyleCnt="0"/>
      <dgm:spPr/>
    </dgm:pt>
    <dgm:pt modelId="{EC180A01-933D-4537-84EA-EF98E38FA597}" type="pres">
      <dgm:prSet presAssocID="{3ED46A21-D2FE-4329-9A8D-BCAA03B98D8B}" presName="space" presStyleCnt="0"/>
      <dgm:spPr/>
    </dgm:pt>
    <dgm:pt modelId="{AA11EF56-A95C-4AAF-A65A-BAAE6F863113}" type="pres">
      <dgm:prSet presAssocID="{FE564086-BF28-433B-BD51-8DAF7AE266A7}" presName="composite" presStyleCnt="0"/>
      <dgm:spPr/>
    </dgm:pt>
    <dgm:pt modelId="{97CD8382-74AC-474E-B688-65E374EF216D}" type="pres">
      <dgm:prSet presAssocID="{FE564086-BF28-433B-BD51-8DAF7AE266A7}" presName="LShape" presStyleLbl="alignNode1" presStyleIdx="2" presStyleCnt="5"/>
      <dgm:spPr/>
    </dgm:pt>
    <dgm:pt modelId="{AD356354-BD59-461B-AE3A-54135E429071}" type="pres">
      <dgm:prSet presAssocID="{FE564086-BF28-433B-BD51-8DAF7AE266A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CF823C-2A63-4DEF-BB9E-6EA333BA4E7F}" type="pres">
      <dgm:prSet presAssocID="{FE564086-BF28-433B-BD51-8DAF7AE266A7}" presName="Triangle" presStyleLbl="alignNode1" presStyleIdx="3" presStyleCnt="5"/>
      <dgm:spPr/>
    </dgm:pt>
    <dgm:pt modelId="{18288FE3-ECDD-413A-BD93-EA3D734B1659}" type="pres">
      <dgm:prSet presAssocID="{710E9E00-4D1A-44A2-BB3A-EE2DD5869F6A}" presName="sibTrans" presStyleCnt="0"/>
      <dgm:spPr/>
    </dgm:pt>
    <dgm:pt modelId="{0D698626-1C20-4978-9447-3B731136902E}" type="pres">
      <dgm:prSet presAssocID="{710E9E00-4D1A-44A2-BB3A-EE2DD5869F6A}" presName="space" presStyleCnt="0"/>
      <dgm:spPr/>
    </dgm:pt>
    <dgm:pt modelId="{5F38BFAD-1C65-40F0-894F-FE00B245AB40}" type="pres">
      <dgm:prSet presAssocID="{34530386-0FF3-481B-B6F5-46195FE391F6}" presName="composite" presStyleCnt="0"/>
      <dgm:spPr/>
    </dgm:pt>
    <dgm:pt modelId="{7BCCD5BE-FF1F-41A0-B6D2-6D7B353460F3}" type="pres">
      <dgm:prSet presAssocID="{34530386-0FF3-481B-B6F5-46195FE391F6}" presName="LShape" presStyleLbl="alignNode1" presStyleIdx="4" presStyleCnt="5"/>
      <dgm:spPr/>
    </dgm:pt>
    <dgm:pt modelId="{EA6E3134-71CA-4772-BB5A-1330394AF87A}" type="pres">
      <dgm:prSet presAssocID="{34530386-0FF3-481B-B6F5-46195FE391F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672EC6-0B5C-4226-9B12-8E3C2CBADA07}" srcId="{A05CF06F-FCF1-45AE-BF40-BAD96610D829}" destId="{FE564086-BF28-433B-BD51-8DAF7AE266A7}" srcOrd="1" destOrd="0" parTransId="{44C81009-83B1-4955-82BC-6D7B58C138C7}" sibTransId="{710E9E00-4D1A-44A2-BB3A-EE2DD5869F6A}"/>
    <dgm:cxn modelId="{119B69CC-30FE-4EE5-8288-5F90870ED743}" type="presOf" srcId="{34530386-0FF3-481B-B6F5-46195FE391F6}" destId="{EA6E3134-71CA-4772-BB5A-1330394AF87A}" srcOrd="0" destOrd="0" presId="urn:microsoft.com/office/officeart/2009/3/layout/StepUpProcess"/>
    <dgm:cxn modelId="{EB60F719-106E-4F4F-B8BD-03B0EC5C0997}" type="presOf" srcId="{A05CF06F-FCF1-45AE-BF40-BAD96610D829}" destId="{42D35CFB-8974-4451-AFA0-ED18C192228B}" srcOrd="0" destOrd="0" presId="urn:microsoft.com/office/officeart/2009/3/layout/StepUpProcess"/>
    <dgm:cxn modelId="{BBB9E0E9-69B2-4E0B-A546-3288C65AD2A0}" srcId="{A05CF06F-FCF1-45AE-BF40-BAD96610D829}" destId="{34530386-0FF3-481B-B6F5-46195FE391F6}" srcOrd="2" destOrd="0" parTransId="{AB3CB288-75FE-46C4-A069-FDB6600DAFB9}" sibTransId="{74689D9F-2203-4D7A-98C8-C75E407F75E8}"/>
    <dgm:cxn modelId="{F2C85C3B-CE87-4490-8A27-E1E604C833EA}" type="presOf" srcId="{A7EBB443-5046-4F07-8235-64878A6BF7A0}" destId="{C93C5871-9573-42CD-A6B6-1571352DCF20}" srcOrd="0" destOrd="0" presId="urn:microsoft.com/office/officeart/2009/3/layout/StepUpProcess"/>
    <dgm:cxn modelId="{40C726D0-70E5-44E3-BA47-46631607FF17}" type="presOf" srcId="{FE564086-BF28-433B-BD51-8DAF7AE266A7}" destId="{AD356354-BD59-461B-AE3A-54135E429071}" srcOrd="0" destOrd="0" presId="urn:microsoft.com/office/officeart/2009/3/layout/StepUpProcess"/>
    <dgm:cxn modelId="{1D024A46-AE4C-47D7-B1DD-E071208E5759}" srcId="{A05CF06F-FCF1-45AE-BF40-BAD96610D829}" destId="{A7EBB443-5046-4F07-8235-64878A6BF7A0}" srcOrd="0" destOrd="0" parTransId="{C5640352-7485-4648-A805-45E38E977980}" sibTransId="{3ED46A21-D2FE-4329-9A8D-BCAA03B98D8B}"/>
    <dgm:cxn modelId="{46C9B262-BD67-472A-8BE1-E619E8896F3C}" type="presParOf" srcId="{42D35CFB-8974-4451-AFA0-ED18C192228B}" destId="{3BF9DB9F-271E-42ED-A794-EFEA94AB1EF1}" srcOrd="0" destOrd="0" presId="urn:microsoft.com/office/officeart/2009/3/layout/StepUpProcess"/>
    <dgm:cxn modelId="{5B6A2F3F-9D1E-40E0-9B50-7578FEAC5506}" type="presParOf" srcId="{3BF9DB9F-271E-42ED-A794-EFEA94AB1EF1}" destId="{ECACC148-CB7C-404E-A708-53ECE88D028A}" srcOrd="0" destOrd="0" presId="urn:microsoft.com/office/officeart/2009/3/layout/StepUpProcess"/>
    <dgm:cxn modelId="{27E1CA48-1C2F-470E-A5F5-3D30A3E856B8}" type="presParOf" srcId="{3BF9DB9F-271E-42ED-A794-EFEA94AB1EF1}" destId="{C93C5871-9573-42CD-A6B6-1571352DCF20}" srcOrd="1" destOrd="0" presId="urn:microsoft.com/office/officeart/2009/3/layout/StepUpProcess"/>
    <dgm:cxn modelId="{78C70947-DA96-482D-ADAD-C852F64604AF}" type="presParOf" srcId="{3BF9DB9F-271E-42ED-A794-EFEA94AB1EF1}" destId="{276D37DA-CFB2-4C18-8E94-8BAB74199D67}" srcOrd="2" destOrd="0" presId="urn:microsoft.com/office/officeart/2009/3/layout/StepUpProcess"/>
    <dgm:cxn modelId="{72E0C01F-607A-4073-A57B-7748130E51B9}" type="presParOf" srcId="{42D35CFB-8974-4451-AFA0-ED18C192228B}" destId="{EB87AC0E-42B7-450C-84DE-B00C07E544D3}" srcOrd="1" destOrd="0" presId="urn:microsoft.com/office/officeart/2009/3/layout/StepUpProcess"/>
    <dgm:cxn modelId="{5743F920-755C-4774-A4A0-A9CC07C89F42}" type="presParOf" srcId="{EB87AC0E-42B7-450C-84DE-B00C07E544D3}" destId="{EC180A01-933D-4537-84EA-EF98E38FA597}" srcOrd="0" destOrd="0" presId="urn:microsoft.com/office/officeart/2009/3/layout/StepUpProcess"/>
    <dgm:cxn modelId="{C8420088-1B5D-40A4-B6D8-5956496AC1BC}" type="presParOf" srcId="{42D35CFB-8974-4451-AFA0-ED18C192228B}" destId="{AA11EF56-A95C-4AAF-A65A-BAAE6F863113}" srcOrd="2" destOrd="0" presId="urn:microsoft.com/office/officeart/2009/3/layout/StepUpProcess"/>
    <dgm:cxn modelId="{A7A17645-EBAE-4DE8-B677-011E3A49B8D3}" type="presParOf" srcId="{AA11EF56-A95C-4AAF-A65A-BAAE6F863113}" destId="{97CD8382-74AC-474E-B688-65E374EF216D}" srcOrd="0" destOrd="0" presId="urn:microsoft.com/office/officeart/2009/3/layout/StepUpProcess"/>
    <dgm:cxn modelId="{C99C633D-7BB2-4ED3-A673-F3BAC2E7E849}" type="presParOf" srcId="{AA11EF56-A95C-4AAF-A65A-BAAE6F863113}" destId="{AD356354-BD59-461B-AE3A-54135E429071}" srcOrd="1" destOrd="0" presId="urn:microsoft.com/office/officeart/2009/3/layout/StepUpProcess"/>
    <dgm:cxn modelId="{68C4EDB4-E67B-4241-86C6-A2F295C9E6F7}" type="presParOf" srcId="{AA11EF56-A95C-4AAF-A65A-BAAE6F863113}" destId="{2FCF823C-2A63-4DEF-BB9E-6EA333BA4E7F}" srcOrd="2" destOrd="0" presId="urn:microsoft.com/office/officeart/2009/3/layout/StepUpProcess"/>
    <dgm:cxn modelId="{3B3D2280-E57E-4603-943F-F89CED9DE9B7}" type="presParOf" srcId="{42D35CFB-8974-4451-AFA0-ED18C192228B}" destId="{18288FE3-ECDD-413A-BD93-EA3D734B1659}" srcOrd="3" destOrd="0" presId="urn:microsoft.com/office/officeart/2009/3/layout/StepUpProcess"/>
    <dgm:cxn modelId="{B56D39BD-E286-486F-866E-7DD4CFF4ECC0}" type="presParOf" srcId="{18288FE3-ECDD-413A-BD93-EA3D734B1659}" destId="{0D698626-1C20-4978-9447-3B731136902E}" srcOrd="0" destOrd="0" presId="urn:microsoft.com/office/officeart/2009/3/layout/StepUpProcess"/>
    <dgm:cxn modelId="{6647FE8E-982E-4DBF-A7E0-05EF9F032C29}" type="presParOf" srcId="{42D35CFB-8974-4451-AFA0-ED18C192228B}" destId="{5F38BFAD-1C65-40F0-894F-FE00B245AB40}" srcOrd="4" destOrd="0" presId="urn:microsoft.com/office/officeart/2009/3/layout/StepUpProcess"/>
    <dgm:cxn modelId="{D8480FA5-00A2-4457-AF10-03340F3D2635}" type="presParOf" srcId="{5F38BFAD-1C65-40F0-894F-FE00B245AB40}" destId="{7BCCD5BE-FF1F-41A0-B6D2-6D7B353460F3}" srcOrd="0" destOrd="0" presId="urn:microsoft.com/office/officeart/2009/3/layout/StepUpProcess"/>
    <dgm:cxn modelId="{BEE8B54A-871A-4816-B02D-57FD3C5FC47F}" type="presParOf" srcId="{5F38BFAD-1C65-40F0-894F-FE00B245AB40}" destId="{EA6E3134-71CA-4772-BB5A-1330394AF8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D6411C-8CDC-42D9-AB0F-D516A8C088B7}" type="doc">
      <dgm:prSet loTypeId="urn:microsoft.com/office/officeart/2005/8/layout/hProcess9" loCatId="process" qsTypeId="urn:microsoft.com/office/officeart/2005/8/quickstyle/3d3" qsCatId="3D" csTypeId="urn:microsoft.com/office/officeart/2005/8/colors/accent0_3" csCatId="mainScheme" phldr="1"/>
      <dgm:spPr/>
    </dgm:pt>
    <dgm:pt modelId="{1E205E39-3D07-4DFD-A1A8-860CF92F2B83}">
      <dgm:prSet phldrT="[Text]"/>
      <dgm:spPr/>
      <dgm:t>
        <a:bodyPr/>
        <a:lstStyle/>
        <a:p>
          <a:r>
            <a:rPr lang="en-US" b="1" dirty="0"/>
            <a:t>Early Grade Education</a:t>
          </a:r>
        </a:p>
        <a:p>
          <a:r>
            <a:rPr lang="en-US" b="1" dirty="0"/>
            <a:t>Upper Primary Education</a:t>
          </a:r>
        </a:p>
        <a:p>
          <a:r>
            <a:rPr lang="en-US" b="1" dirty="0"/>
            <a:t>Junior High School Educ</a:t>
          </a:r>
        </a:p>
      </dgm:t>
    </dgm:pt>
    <dgm:pt modelId="{9F6585A2-5666-4F3E-B006-4568A13D02D7}" type="parTrans" cxnId="{22543AB6-D4A6-4B69-A2A5-B30D1EDEC49D}">
      <dgm:prSet/>
      <dgm:spPr/>
      <dgm:t>
        <a:bodyPr/>
        <a:lstStyle/>
        <a:p>
          <a:endParaRPr lang="en-US"/>
        </a:p>
      </dgm:t>
    </dgm:pt>
    <dgm:pt modelId="{7973AAA6-B2EB-45F2-999A-96CA74EDB17E}" type="sibTrans" cxnId="{22543AB6-D4A6-4B69-A2A5-B30D1EDEC49D}">
      <dgm:prSet/>
      <dgm:spPr/>
      <dgm:t>
        <a:bodyPr/>
        <a:lstStyle/>
        <a:p>
          <a:endParaRPr lang="en-US"/>
        </a:p>
      </dgm:t>
    </dgm:pt>
    <dgm:pt modelId="{D0D4C437-2BD2-4FAB-BBF5-2AACD5830488}">
      <dgm:prSet phldrT="[Text]"/>
      <dgm:spPr/>
      <dgm:t>
        <a:bodyPr/>
        <a:lstStyle/>
        <a:p>
          <a:r>
            <a:rPr lang="en-US" b="1" dirty="0"/>
            <a:t>Generic Courses in Education – STS 1-3</a:t>
          </a:r>
        </a:p>
      </dgm:t>
    </dgm:pt>
    <dgm:pt modelId="{5E1F027B-6475-4EDD-B255-8D51952B9053}" type="parTrans" cxnId="{5F002960-6D48-4123-9DA8-1210A93C946D}">
      <dgm:prSet/>
      <dgm:spPr/>
      <dgm:t>
        <a:bodyPr/>
        <a:lstStyle/>
        <a:p>
          <a:endParaRPr lang="en-US"/>
        </a:p>
      </dgm:t>
    </dgm:pt>
    <dgm:pt modelId="{4A67A6E5-A179-41D9-AB49-40235A89E9C6}" type="sibTrans" cxnId="{5F002960-6D48-4123-9DA8-1210A93C946D}">
      <dgm:prSet/>
      <dgm:spPr/>
      <dgm:t>
        <a:bodyPr/>
        <a:lstStyle/>
        <a:p>
          <a:endParaRPr lang="en-US"/>
        </a:p>
      </dgm:t>
    </dgm:pt>
    <dgm:pt modelId="{62008736-B9B0-4B39-A021-954A2D7186CD}">
      <dgm:prSet phldrT="[Text]"/>
      <dgm:spPr/>
      <dgm:t>
        <a:bodyPr/>
        <a:lstStyle/>
        <a:p>
          <a:r>
            <a:rPr lang="en-US" b="1" dirty="0"/>
            <a:t>Specialism Courses – On and Off Campus Teaching Practice</a:t>
          </a:r>
        </a:p>
      </dgm:t>
    </dgm:pt>
    <dgm:pt modelId="{C830C1B8-7B85-470E-8F44-0DAB3861C37E}" type="parTrans" cxnId="{97929762-C558-4906-BF13-EC09C375F15A}">
      <dgm:prSet/>
      <dgm:spPr/>
      <dgm:t>
        <a:bodyPr/>
        <a:lstStyle/>
        <a:p>
          <a:endParaRPr lang="en-US"/>
        </a:p>
      </dgm:t>
    </dgm:pt>
    <dgm:pt modelId="{BAFE25DB-C7A7-4E6B-BBA4-113FB3F1EC4E}" type="sibTrans" cxnId="{97929762-C558-4906-BF13-EC09C375F15A}">
      <dgm:prSet/>
      <dgm:spPr/>
      <dgm:t>
        <a:bodyPr/>
        <a:lstStyle/>
        <a:p>
          <a:endParaRPr lang="en-US"/>
        </a:p>
      </dgm:t>
    </dgm:pt>
    <dgm:pt modelId="{E956D51C-3CE8-496B-B0CA-26686FAD7F93}" type="pres">
      <dgm:prSet presAssocID="{02D6411C-8CDC-42D9-AB0F-D516A8C088B7}" presName="CompostProcess" presStyleCnt="0">
        <dgm:presLayoutVars>
          <dgm:dir/>
          <dgm:resizeHandles val="exact"/>
        </dgm:presLayoutVars>
      </dgm:prSet>
      <dgm:spPr/>
    </dgm:pt>
    <dgm:pt modelId="{E796F067-9A91-4641-A301-59847AC54AB9}" type="pres">
      <dgm:prSet presAssocID="{02D6411C-8CDC-42D9-AB0F-D516A8C088B7}" presName="arrow" presStyleLbl="bgShp" presStyleIdx="0" presStyleCnt="1" custLinFactNeighborX="81" custLinFactNeighborY="-12275"/>
      <dgm:spPr/>
    </dgm:pt>
    <dgm:pt modelId="{AE91CD37-4531-4563-9D19-7B560190B780}" type="pres">
      <dgm:prSet presAssocID="{02D6411C-8CDC-42D9-AB0F-D516A8C088B7}" presName="linearProcess" presStyleCnt="0"/>
      <dgm:spPr/>
    </dgm:pt>
    <dgm:pt modelId="{DCFD8134-598D-4818-ADE1-7B999BD1A6E7}" type="pres">
      <dgm:prSet presAssocID="{1E205E39-3D07-4DFD-A1A8-860CF92F2B8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CDBCDA-0134-4B47-A381-6DE738A55FCD}" type="pres">
      <dgm:prSet presAssocID="{7973AAA6-B2EB-45F2-999A-96CA74EDB17E}" presName="sibTrans" presStyleCnt="0"/>
      <dgm:spPr/>
    </dgm:pt>
    <dgm:pt modelId="{3D897739-FB1C-4C18-BAFB-4FCDED8D6110}" type="pres">
      <dgm:prSet presAssocID="{D0D4C437-2BD2-4FAB-BBF5-2AACD583048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F42FC1-31A7-4591-996F-0C781F5BB79B}" type="pres">
      <dgm:prSet presAssocID="{4A67A6E5-A179-41D9-AB49-40235A89E9C6}" presName="sibTrans" presStyleCnt="0"/>
      <dgm:spPr/>
    </dgm:pt>
    <dgm:pt modelId="{242490B2-ECEB-4AB0-B6AE-D96257AA6801}" type="pres">
      <dgm:prSet presAssocID="{62008736-B9B0-4B39-A021-954A2D7186C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BF867E-3529-4B19-A7FD-A724D6852B84}" type="presOf" srcId="{1E205E39-3D07-4DFD-A1A8-860CF92F2B83}" destId="{DCFD8134-598D-4818-ADE1-7B999BD1A6E7}" srcOrd="0" destOrd="0" presId="urn:microsoft.com/office/officeart/2005/8/layout/hProcess9"/>
    <dgm:cxn modelId="{A524A6C7-F4BA-4443-89F0-8DC7020AE91C}" type="presOf" srcId="{02D6411C-8CDC-42D9-AB0F-D516A8C088B7}" destId="{E956D51C-3CE8-496B-B0CA-26686FAD7F93}" srcOrd="0" destOrd="0" presId="urn:microsoft.com/office/officeart/2005/8/layout/hProcess9"/>
    <dgm:cxn modelId="{22543AB6-D4A6-4B69-A2A5-B30D1EDEC49D}" srcId="{02D6411C-8CDC-42D9-AB0F-D516A8C088B7}" destId="{1E205E39-3D07-4DFD-A1A8-860CF92F2B83}" srcOrd="0" destOrd="0" parTransId="{9F6585A2-5666-4F3E-B006-4568A13D02D7}" sibTransId="{7973AAA6-B2EB-45F2-999A-96CA74EDB17E}"/>
    <dgm:cxn modelId="{97929762-C558-4906-BF13-EC09C375F15A}" srcId="{02D6411C-8CDC-42D9-AB0F-D516A8C088B7}" destId="{62008736-B9B0-4B39-A021-954A2D7186CD}" srcOrd="2" destOrd="0" parTransId="{C830C1B8-7B85-470E-8F44-0DAB3861C37E}" sibTransId="{BAFE25DB-C7A7-4E6B-BBA4-113FB3F1EC4E}"/>
    <dgm:cxn modelId="{5F002960-6D48-4123-9DA8-1210A93C946D}" srcId="{02D6411C-8CDC-42D9-AB0F-D516A8C088B7}" destId="{D0D4C437-2BD2-4FAB-BBF5-2AACD5830488}" srcOrd="1" destOrd="0" parTransId="{5E1F027B-6475-4EDD-B255-8D51952B9053}" sibTransId="{4A67A6E5-A179-41D9-AB49-40235A89E9C6}"/>
    <dgm:cxn modelId="{ED62164E-9CBD-4345-BA85-A178E9CA8BCE}" type="presOf" srcId="{D0D4C437-2BD2-4FAB-BBF5-2AACD5830488}" destId="{3D897739-FB1C-4C18-BAFB-4FCDED8D6110}" srcOrd="0" destOrd="0" presId="urn:microsoft.com/office/officeart/2005/8/layout/hProcess9"/>
    <dgm:cxn modelId="{633EC41B-6D07-416B-B241-6255404A8B0D}" type="presOf" srcId="{62008736-B9B0-4B39-A021-954A2D7186CD}" destId="{242490B2-ECEB-4AB0-B6AE-D96257AA6801}" srcOrd="0" destOrd="0" presId="urn:microsoft.com/office/officeart/2005/8/layout/hProcess9"/>
    <dgm:cxn modelId="{F35A4492-8BCE-4745-AB77-4DF5A746EF4D}" type="presParOf" srcId="{E956D51C-3CE8-496B-B0CA-26686FAD7F93}" destId="{E796F067-9A91-4641-A301-59847AC54AB9}" srcOrd="0" destOrd="0" presId="urn:microsoft.com/office/officeart/2005/8/layout/hProcess9"/>
    <dgm:cxn modelId="{83DCDCB3-0985-46A7-9DF3-1EE50F2115F6}" type="presParOf" srcId="{E956D51C-3CE8-496B-B0CA-26686FAD7F93}" destId="{AE91CD37-4531-4563-9D19-7B560190B780}" srcOrd="1" destOrd="0" presId="urn:microsoft.com/office/officeart/2005/8/layout/hProcess9"/>
    <dgm:cxn modelId="{B9E292ED-E438-4901-A583-7EDC3F2485AF}" type="presParOf" srcId="{AE91CD37-4531-4563-9D19-7B560190B780}" destId="{DCFD8134-598D-4818-ADE1-7B999BD1A6E7}" srcOrd="0" destOrd="0" presId="urn:microsoft.com/office/officeart/2005/8/layout/hProcess9"/>
    <dgm:cxn modelId="{B325E543-71DA-4D85-B664-D75902A8BE8A}" type="presParOf" srcId="{AE91CD37-4531-4563-9D19-7B560190B780}" destId="{BFCDBCDA-0134-4B47-A381-6DE738A55FCD}" srcOrd="1" destOrd="0" presId="urn:microsoft.com/office/officeart/2005/8/layout/hProcess9"/>
    <dgm:cxn modelId="{4A7867C7-DE7A-4F9A-B9FA-63ED74FFFC2E}" type="presParOf" srcId="{AE91CD37-4531-4563-9D19-7B560190B780}" destId="{3D897739-FB1C-4C18-BAFB-4FCDED8D6110}" srcOrd="2" destOrd="0" presId="urn:microsoft.com/office/officeart/2005/8/layout/hProcess9"/>
    <dgm:cxn modelId="{1146BFA1-0C49-4F1C-A429-FABD9DF25D7D}" type="presParOf" srcId="{AE91CD37-4531-4563-9D19-7B560190B780}" destId="{60F42FC1-31A7-4591-996F-0C781F5BB79B}" srcOrd="3" destOrd="0" presId="urn:microsoft.com/office/officeart/2005/8/layout/hProcess9"/>
    <dgm:cxn modelId="{0D43EE5A-6B5A-4599-9AC1-E909D2F750EE}" type="presParOf" srcId="{AE91CD37-4531-4563-9D19-7B560190B780}" destId="{242490B2-ECEB-4AB0-B6AE-D96257AA68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D6411C-8CDC-42D9-AB0F-D516A8C088B7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1E205E39-3D07-4DFD-A1A8-860CF92F2B83}">
      <dgm:prSet phldrT="[Text]"/>
      <dgm:spPr/>
      <dgm:t>
        <a:bodyPr/>
        <a:lstStyle/>
        <a:p>
          <a:r>
            <a:rPr lang="en-US" b="1" dirty="0"/>
            <a:t>Successfully completed 4year Bachelor of Education</a:t>
          </a:r>
        </a:p>
      </dgm:t>
    </dgm:pt>
    <dgm:pt modelId="{9F6585A2-5666-4F3E-B006-4568A13D02D7}" type="parTrans" cxnId="{22543AB6-D4A6-4B69-A2A5-B30D1EDEC49D}">
      <dgm:prSet/>
      <dgm:spPr/>
      <dgm:t>
        <a:bodyPr/>
        <a:lstStyle/>
        <a:p>
          <a:endParaRPr lang="en-US"/>
        </a:p>
      </dgm:t>
    </dgm:pt>
    <dgm:pt modelId="{7973AAA6-B2EB-45F2-999A-96CA74EDB17E}" type="sibTrans" cxnId="{22543AB6-D4A6-4B69-A2A5-B30D1EDEC49D}">
      <dgm:prSet/>
      <dgm:spPr/>
      <dgm:t>
        <a:bodyPr/>
        <a:lstStyle/>
        <a:p>
          <a:endParaRPr lang="en-US"/>
        </a:p>
      </dgm:t>
    </dgm:pt>
    <dgm:pt modelId="{D0D4C437-2BD2-4FAB-BBF5-2AACD5830488}">
      <dgm:prSet phldrT="[Text]"/>
      <dgm:spPr/>
      <dgm:t>
        <a:bodyPr/>
        <a:lstStyle/>
        <a:p>
          <a:r>
            <a:rPr lang="en-US" b="1" dirty="0"/>
            <a:t>Must have passed the licensure examination</a:t>
          </a:r>
        </a:p>
      </dgm:t>
    </dgm:pt>
    <dgm:pt modelId="{5E1F027B-6475-4EDD-B255-8D51952B9053}" type="parTrans" cxnId="{5F002960-6D48-4123-9DA8-1210A93C946D}">
      <dgm:prSet/>
      <dgm:spPr/>
      <dgm:t>
        <a:bodyPr/>
        <a:lstStyle/>
        <a:p>
          <a:endParaRPr lang="en-US"/>
        </a:p>
      </dgm:t>
    </dgm:pt>
    <dgm:pt modelId="{4A67A6E5-A179-41D9-AB49-40235A89E9C6}" type="sibTrans" cxnId="{5F002960-6D48-4123-9DA8-1210A93C946D}">
      <dgm:prSet/>
      <dgm:spPr/>
      <dgm:t>
        <a:bodyPr/>
        <a:lstStyle/>
        <a:p>
          <a:endParaRPr lang="en-US"/>
        </a:p>
      </dgm:t>
    </dgm:pt>
    <dgm:pt modelId="{62008736-B9B0-4B39-A021-954A2D7186CD}">
      <dgm:prSet phldrT="[Text]"/>
      <dgm:spPr/>
      <dgm:t>
        <a:bodyPr/>
        <a:lstStyle/>
        <a:p>
          <a:r>
            <a:rPr lang="en-US" b="1" dirty="0"/>
            <a:t>Issued for provisional license valid for 4 years</a:t>
          </a:r>
        </a:p>
      </dgm:t>
    </dgm:pt>
    <dgm:pt modelId="{C830C1B8-7B85-470E-8F44-0DAB3861C37E}" type="parTrans" cxnId="{97929762-C558-4906-BF13-EC09C375F15A}">
      <dgm:prSet/>
      <dgm:spPr/>
      <dgm:t>
        <a:bodyPr/>
        <a:lstStyle/>
        <a:p>
          <a:endParaRPr lang="en-US"/>
        </a:p>
      </dgm:t>
    </dgm:pt>
    <dgm:pt modelId="{BAFE25DB-C7A7-4E6B-BBA4-113FB3F1EC4E}" type="sibTrans" cxnId="{97929762-C558-4906-BF13-EC09C375F15A}">
      <dgm:prSet/>
      <dgm:spPr/>
      <dgm:t>
        <a:bodyPr/>
        <a:lstStyle/>
        <a:p>
          <a:endParaRPr lang="en-US"/>
        </a:p>
      </dgm:t>
    </dgm:pt>
    <dgm:pt modelId="{E956D51C-3CE8-496B-B0CA-26686FAD7F93}" type="pres">
      <dgm:prSet presAssocID="{02D6411C-8CDC-42D9-AB0F-D516A8C088B7}" presName="CompostProcess" presStyleCnt="0">
        <dgm:presLayoutVars>
          <dgm:dir/>
          <dgm:resizeHandles val="exact"/>
        </dgm:presLayoutVars>
      </dgm:prSet>
      <dgm:spPr/>
    </dgm:pt>
    <dgm:pt modelId="{E796F067-9A91-4641-A301-59847AC54AB9}" type="pres">
      <dgm:prSet presAssocID="{02D6411C-8CDC-42D9-AB0F-D516A8C088B7}" presName="arrow" presStyleLbl="bgShp" presStyleIdx="0" presStyleCnt="1" custLinFactNeighborX="81" custLinFactNeighborY="-12275"/>
      <dgm:spPr/>
    </dgm:pt>
    <dgm:pt modelId="{AE91CD37-4531-4563-9D19-7B560190B780}" type="pres">
      <dgm:prSet presAssocID="{02D6411C-8CDC-42D9-AB0F-D516A8C088B7}" presName="linearProcess" presStyleCnt="0"/>
      <dgm:spPr/>
    </dgm:pt>
    <dgm:pt modelId="{DCFD8134-598D-4818-ADE1-7B999BD1A6E7}" type="pres">
      <dgm:prSet presAssocID="{1E205E39-3D07-4DFD-A1A8-860CF92F2B8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CDBCDA-0134-4B47-A381-6DE738A55FCD}" type="pres">
      <dgm:prSet presAssocID="{7973AAA6-B2EB-45F2-999A-96CA74EDB17E}" presName="sibTrans" presStyleCnt="0"/>
      <dgm:spPr/>
    </dgm:pt>
    <dgm:pt modelId="{3D897739-FB1C-4C18-BAFB-4FCDED8D6110}" type="pres">
      <dgm:prSet presAssocID="{D0D4C437-2BD2-4FAB-BBF5-2AACD583048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F42FC1-31A7-4591-996F-0C781F5BB79B}" type="pres">
      <dgm:prSet presAssocID="{4A67A6E5-A179-41D9-AB49-40235A89E9C6}" presName="sibTrans" presStyleCnt="0"/>
      <dgm:spPr/>
    </dgm:pt>
    <dgm:pt modelId="{242490B2-ECEB-4AB0-B6AE-D96257AA6801}" type="pres">
      <dgm:prSet presAssocID="{62008736-B9B0-4B39-A021-954A2D7186C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BF867E-3529-4B19-A7FD-A724D6852B84}" type="presOf" srcId="{1E205E39-3D07-4DFD-A1A8-860CF92F2B83}" destId="{DCFD8134-598D-4818-ADE1-7B999BD1A6E7}" srcOrd="0" destOrd="0" presId="urn:microsoft.com/office/officeart/2005/8/layout/hProcess9"/>
    <dgm:cxn modelId="{A524A6C7-F4BA-4443-89F0-8DC7020AE91C}" type="presOf" srcId="{02D6411C-8CDC-42D9-AB0F-D516A8C088B7}" destId="{E956D51C-3CE8-496B-B0CA-26686FAD7F93}" srcOrd="0" destOrd="0" presId="urn:microsoft.com/office/officeart/2005/8/layout/hProcess9"/>
    <dgm:cxn modelId="{22543AB6-D4A6-4B69-A2A5-B30D1EDEC49D}" srcId="{02D6411C-8CDC-42D9-AB0F-D516A8C088B7}" destId="{1E205E39-3D07-4DFD-A1A8-860CF92F2B83}" srcOrd="0" destOrd="0" parTransId="{9F6585A2-5666-4F3E-B006-4568A13D02D7}" sibTransId="{7973AAA6-B2EB-45F2-999A-96CA74EDB17E}"/>
    <dgm:cxn modelId="{97929762-C558-4906-BF13-EC09C375F15A}" srcId="{02D6411C-8CDC-42D9-AB0F-D516A8C088B7}" destId="{62008736-B9B0-4B39-A021-954A2D7186CD}" srcOrd="2" destOrd="0" parTransId="{C830C1B8-7B85-470E-8F44-0DAB3861C37E}" sibTransId="{BAFE25DB-C7A7-4E6B-BBA4-113FB3F1EC4E}"/>
    <dgm:cxn modelId="{5F002960-6D48-4123-9DA8-1210A93C946D}" srcId="{02D6411C-8CDC-42D9-AB0F-D516A8C088B7}" destId="{D0D4C437-2BD2-4FAB-BBF5-2AACD5830488}" srcOrd="1" destOrd="0" parTransId="{5E1F027B-6475-4EDD-B255-8D51952B9053}" sibTransId="{4A67A6E5-A179-41D9-AB49-40235A89E9C6}"/>
    <dgm:cxn modelId="{ED62164E-9CBD-4345-BA85-A178E9CA8BCE}" type="presOf" srcId="{D0D4C437-2BD2-4FAB-BBF5-2AACD5830488}" destId="{3D897739-FB1C-4C18-BAFB-4FCDED8D6110}" srcOrd="0" destOrd="0" presId="urn:microsoft.com/office/officeart/2005/8/layout/hProcess9"/>
    <dgm:cxn modelId="{633EC41B-6D07-416B-B241-6255404A8B0D}" type="presOf" srcId="{62008736-B9B0-4B39-A021-954A2D7186CD}" destId="{242490B2-ECEB-4AB0-B6AE-D96257AA6801}" srcOrd="0" destOrd="0" presId="urn:microsoft.com/office/officeart/2005/8/layout/hProcess9"/>
    <dgm:cxn modelId="{F35A4492-8BCE-4745-AB77-4DF5A746EF4D}" type="presParOf" srcId="{E956D51C-3CE8-496B-B0CA-26686FAD7F93}" destId="{E796F067-9A91-4641-A301-59847AC54AB9}" srcOrd="0" destOrd="0" presId="urn:microsoft.com/office/officeart/2005/8/layout/hProcess9"/>
    <dgm:cxn modelId="{83DCDCB3-0985-46A7-9DF3-1EE50F2115F6}" type="presParOf" srcId="{E956D51C-3CE8-496B-B0CA-26686FAD7F93}" destId="{AE91CD37-4531-4563-9D19-7B560190B780}" srcOrd="1" destOrd="0" presId="urn:microsoft.com/office/officeart/2005/8/layout/hProcess9"/>
    <dgm:cxn modelId="{B9E292ED-E438-4901-A583-7EDC3F2485AF}" type="presParOf" srcId="{AE91CD37-4531-4563-9D19-7B560190B780}" destId="{DCFD8134-598D-4818-ADE1-7B999BD1A6E7}" srcOrd="0" destOrd="0" presId="urn:microsoft.com/office/officeart/2005/8/layout/hProcess9"/>
    <dgm:cxn modelId="{B325E543-71DA-4D85-B664-D75902A8BE8A}" type="presParOf" srcId="{AE91CD37-4531-4563-9D19-7B560190B780}" destId="{BFCDBCDA-0134-4B47-A381-6DE738A55FCD}" srcOrd="1" destOrd="0" presId="urn:microsoft.com/office/officeart/2005/8/layout/hProcess9"/>
    <dgm:cxn modelId="{4A7867C7-DE7A-4F9A-B9FA-63ED74FFFC2E}" type="presParOf" srcId="{AE91CD37-4531-4563-9D19-7B560190B780}" destId="{3D897739-FB1C-4C18-BAFB-4FCDED8D6110}" srcOrd="2" destOrd="0" presId="urn:microsoft.com/office/officeart/2005/8/layout/hProcess9"/>
    <dgm:cxn modelId="{1146BFA1-0C49-4F1C-A429-FABD9DF25D7D}" type="presParOf" srcId="{AE91CD37-4531-4563-9D19-7B560190B780}" destId="{60F42FC1-31A7-4591-996F-0C781F5BB79B}" srcOrd="3" destOrd="0" presId="urn:microsoft.com/office/officeart/2005/8/layout/hProcess9"/>
    <dgm:cxn modelId="{0D43EE5A-6B5A-4599-9AC1-E909D2F750EE}" type="presParOf" srcId="{AE91CD37-4531-4563-9D19-7B560190B780}" destId="{242490B2-ECEB-4AB0-B6AE-D96257AA68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9E7ED-0229-4CFD-BBFC-198E48974943}" type="doc">
      <dgm:prSet loTypeId="urn:microsoft.com/office/officeart/2005/8/layout/balance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31437B-C962-4B06-8872-78A5FB208EEE}">
      <dgm:prSet phldrT="[Text]"/>
      <dgm:spPr/>
      <dgm:t>
        <a:bodyPr/>
        <a:lstStyle/>
        <a:p>
          <a:r>
            <a:rPr lang="en-US" b="1" dirty="0"/>
            <a:t>Secondary &amp; Tertiary </a:t>
          </a:r>
        </a:p>
      </dgm:t>
    </dgm:pt>
    <dgm:pt modelId="{9DF9B536-6C7E-4E1A-906B-57531E210091}" type="parTrans" cxnId="{D1368266-EBF8-4126-895C-9B5924D4189D}">
      <dgm:prSet/>
      <dgm:spPr/>
      <dgm:t>
        <a:bodyPr/>
        <a:lstStyle/>
        <a:p>
          <a:endParaRPr lang="en-US"/>
        </a:p>
      </dgm:t>
    </dgm:pt>
    <dgm:pt modelId="{B6E8CDF7-573B-4C17-B221-A2991D1D884A}" type="sibTrans" cxnId="{D1368266-EBF8-4126-895C-9B5924D4189D}">
      <dgm:prSet/>
      <dgm:spPr/>
      <dgm:t>
        <a:bodyPr/>
        <a:lstStyle/>
        <a:p>
          <a:endParaRPr lang="en-US"/>
        </a:p>
      </dgm:t>
    </dgm:pt>
    <dgm:pt modelId="{2C072E08-A392-4F6C-8685-C76A8E87F5CC}">
      <dgm:prSet phldrT="[Text]" custT="1"/>
      <dgm:spPr/>
      <dgm:t>
        <a:bodyPr/>
        <a:lstStyle/>
        <a:p>
          <a:r>
            <a:rPr lang="en-US" sz="2000" b="1" dirty="0"/>
            <a:t>Tertiary</a:t>
          </a:r>
        </a:p>
      </dgm:t>
    </dgm:pt>
    <dgm:pt modelId="{935EFB99-325A-4179-902F-FFFFF706510C}" type="parTrans" cxnId="{C0F936AE-D708-4A8E-85D8-E6687A1A39DA}">
      <dgm:prSet/>
      <dgm:spPr/>
      <dgm:t>
        <a:bodyPr/>
        <a:lstStyle/>
        <a:p>
          <a:endParaRPr lang="en-US"/>
        </a:p>
      </dgm:t>
    </dgm:pt>
    <dgm:pt modelId="{4F4F64DA-2E9F-49F2-9BEA-9DC942C988AB}" type="sibTrans" cxnId="{C0F936AE-D708-4A8E-85D8-E6687A1A39DA}">
      <dgm:prSet/>
      <dgm:spPr/>
      <dgm:t>
        <a:bodyPr/>
        <a:lstStyle/>
        <a:p>
          <a:endParaRPr lang="en-US"/>
        </a:p>
      </dgm:t>
    </dgm:pt>
    <dgm:pt modelId="{FEA95DDA-D690-4FD8-9286-DD799D96C428}">
      <dgm:prSet phldrT="[Text]" custT="1"/>
      <dgm:spPr/>
      <dgm:t>
        <a:bodyPr/>
        <a:lstStyle/>
        <a:p>
          <a:r>
            <a:rPr lang="en-US" sz="2000" b="1" dirty="0"/>
            <a:t>Senior High School</a:t>
          </a:r>
        </a:p>
      </dgm:t>
    </dgm:pt>
    <dgm:pt modelId="{4199F3F8-DFA3-42EE-AF71-ACB697C3EFFB}" type="parTrans" cxnId="{C4AB479E-D468-4972-AC94-EAC9215A52E9}">
      <dgm:prSet/>
      <dgm:spPr/>
      <dgm:t>
        <a:bodyPr/>
        <a:lstStyle/>
        <a:p>
          <a:endParaRPr lang="en-US"/>
        </a:p>
      </dgm:t>
    </dgm:pt>
    <dgm:pt modelId="{414639FA-8F14-4185-AF92-15FE14849EB6}" type="sibTrans" cxnId="{C4AB479E-D468-4972-AC94-EAC9215A52E9}">
      <dgm:prSet/>
      <dgm:spPr/>
      <dgm:t>
        <a:bodyPr/>
        <a:lstStyle/>
        <a:p>
          <a:endParaRPr lang="en-US"/>
        </a:p>
      </dgm:t>
    </dgm:pt>
    <dgm:pt modelId="{47321218-44F3-4FDB-9F8B-C2772C0CA082}">
      <dgm:prSet phldrT="[Text]"/>
      <dgm:spPr/>
      <dgm:t>
        <a:bodyPr/>
        <a:lstStyle/>
        <a:p>
          <a:r>
            <a:rPr lang="en-US" b="1" dirty="0"/>
            <a:t>Basic Education</a:t>
          </a:r>
        </a:p>
      </dgm:t>
    </dgm:pt>
    <dgm:pt modelId="{7BDB67CB-6F33-480A-943E-F58150051B6C}" type="parTrans" cxnId="{B56165E2-2625-4691-8609-0E66EE3669F3}">
      <dgm:prSet/>
      <dgm:spPr/>
      <dgm:t>
        <a:bodyPr/>
        <a:lstStyle/>
        <a:p>
          <a:endParaRPr lang="en-US"/>
        </a:p>
      </dgm:t>
    </dgm:pt>
    <dgm:pt modelId="{829DBB53-FDC0-4E0B-B6A9-AA9B764B6628}" type="sibTrans" cxnId="{B56165E2-2625-4691-8609-0E66EE3669F3}">
      <dgm:prSet/>
      <dgm:spPr/>
      <dgm:t>
        <a:bodyPr/>
        <a:lstStyle/>
        <a:p>
          <a:endParaRPr lang="en-US"/>
        </a:p>
      </dgm:t>
    </dgm:pt>
    <dgm:pt modelId="{A5D073E7-2F03-40DD-9B59-7B1BE89602A7}">
      <dgm:prSet phldrT="[Text]" custT="1"/>
      <dgm:spPr/>
      <dgm:t>
        <a:bodyPr/>
        <a:lstStyle/>
        <a:p>
          <a:r>
            <a:rPr lang="en-US" sz="2000" b="1" dirty="0"/>
            <a:t>Junior High School</a:t>
          </a:r>
        </a:p>
      </dgm:t>
    </dgm:pt>
    <dgm:pt modelId="{78C04FDF-A472-42DF-A8AE-1028A23E4E1D}" type="parTrans" cxnId="{A811FA6E-8865-4927-A9BA-78F9D886E714}">
      <dgm:prSet/>
      <dgm:spPr/>
      <dgm:t>
        <a:bodyPr/>
        <a:lstStyle/>
        <a:p>
          <a:endParaRPr lang="en-US"/>
        </a:p>
      </dgm:t>
    </dgm:pt>
    <dgm:pt modelId="{870AC620-CB8B-4508-BE82-68E06B8265DE}" type="sibTrans" cxnId="{A811FA6E-8865-4927-A9BA-78F9D886E714}">
      <dgm:prSet/>
      <dgm:spPr/>
      <dgm:t>
        <a:bodyPr/>
        <a:lstStyle/>
        <a:p>
          <a:endParaRPr lang="en-US"/>
        </a:p>
      </dgm:t>
    </dgm:pt>
    <dgm:pt modelId="{14132A62-510C-4848-AA35-5E8D98F48315}">
      <dgm:prSet phldrT="[Text]" custT="1"/>
      <dgm:spPr/>
      <dgm:t>
        <a:bodyPr/>
        <a:lstStyle/>
        <a:p>
          <a:r>
            <a:rPr lang="en-US" sz="2300" b="1" dirty="0"/>
            <a:t>Upper Primary</a:t>
          </a:r>
        </a:p>
      </dgm:t>
    </dgm:pt>
    <dgm:pt modelId="{64C64008-4276-429E-9C3F-5504639BABFE}" type="parTrans" cxnId="{C7970EB1-1A93-4937-9120-A075EEBC9F01}">
      <dgm:prSet/>
      <dgm:spPr/>
      <dgm:t>
        <a:bodyPr/>
        <a:lstStyle/>
        <a:p>
          <a:endParaRPr lang="en-US"/>
        </a:p>
      </dgm:t>
    </dgm:pt>
    <dgm:pt modelId="{E9973215-4711-4140-9A81-9649B87E4238}" type="sibTrans" cxnId="{C7970EB1-1A93-4937-9120-A075EEBC9F01}">
      <dgm:prSet/>
      <dgm:spPr/>
      <dgm:t>
        <a:bodyPr/>
        <a:lstStyle/>
        <a:p>
          <a:endParaRPr lang="en-US"/>
        </a:p>
      </dgm:t>
    </dgm:pt>
    <dgm:pt modelId="{B4A63792-0F1F-430F-8BF0-B35A2EDA482C}">
      <dgm:prSet phldrT="[Text]" custT="1"/>
      <dgm:spPr/>
      <dgm:t>
        <a:bodyPr/>
        <a:lstStyle/>
        <a:p>
          <a:r>
            <a:rPr lang="en-US" sz="2300" b="1" dirty="0"/>
            <a:t>Lower Primary</a:t>
          </a:r>
        </a:p>
      </dgm:t>
    </dgm:pt>
    <dgm:pt modelId="{4E695683-F69F-4396-8F36-7F64B04FF8B1}" type="parTrans" cxnId="{DF8CB0A2-DCE3-46B9-9DFA-61686731B693}">
      <dgm:prSet/>
      <dgm:spPr/>
      <dgm:t>
        <a:bodyPr/>
        <a:lstStyle/>
        <a:p>
          <a:endParaRPr lang="en-US"/>
        </a:p>
      </dgm:t>
    </dgm:pt>
    <dgm:pt modelId="{3524E371-C77F-4F3E-95FB-77687057C4DF}" type="sibTrans" cxnId="{DF8CB0A2-DCE3-46B9-9DFA-61686731B693}">
      <dgm:prSet/>
      <dgm:spPr/>
      <dgm:t>
        <a:bodyPr/>
        <a:lstStyle/>
        <a:p>
          <a:endParaRPr lang="en-US"/>
        </a:p>
      </dgm:t>
    </dgm:pt>
    <dgm:pt modelId="{25E0B2C6-1DDA-4363-9B17-2F9902D26EF8}" type="pres">
      <dgm:prSet presAssocID="{1479E7ED-0229-4CFD-BBFC-198E4897494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26AD759-FAC8-4DEC-911A-01CF1037AE7A}" type="pres">
      <dgm:prSet presAssocID="{1479E7ED-0229-4CFD-BBFC-198E48974943}" presName="dummyMaxCanvas" presStyleCnt="0"/>
      <dgm:spPr/>
    </dgm:pt>
    <dgm:pt modelId="{B08E8644-AA59-476C-BC17-DA40D1051ABE}" type="pres">
      <dgm:prSet presAssocID="{1479E7ED-0229-4CFD-BBFC-198E48974943}" presName="parentComposite" presStyleCnt="0"/>
      <dgm:spPr/>
    </dgm:pt>
    <dgm:pt modelId="{5ABB064E-952E-4A8A-97C8-4E52A00AF392}" type="pres">
      <dgm:prSet presAssocID="{1479E7ED-0229-4CFD-BBFC-198E4897494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de-DE"/>
        </a:p>
      </dgm:t>
    </dgm:pt>
    <dgm:pt modelId="{241ED8E0-3858-4C57-A203-480649266322}" type="pres">
      <dgm:prSet presAssocID="{1479E7ED-0229-4CFD-BBFC-198E4897494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de-DE"/>
        </a:p>
      </dgm:t>
    </dgm:pt>
    <dgm:pt modelId="{E88FF48A-1B1E-4143-92A5-72299E908078}" type="pres">
      <dgm:prSet presAssocID="{1479E7ED-0229-4CFD-BBFC-198E48974943}" presName="childrenComposite" presStyleCnt="0"/>
      <dgm:spPr/>
    </dgm:pt>
    <dgm:pt modelId="{EF314A51-3AF8-4E5D-8523-77EB1D49F9AE}" type="pres">
      <dgm:prSet presAssocID="{1479E7ED-0229-4CFD-BBFC-198E48974943}" presName="dummyMaxCanvas_ChildArea" presStyleCnt="0"/>
      <dgm:spPr/>
    </dgm:pt>
    <dgm:pt modelId="{BA5B9FFC-FBEE-4AF7-B4C0-95CA5811AF9D}" type="pres">
      <dgm:prSet presAssocID="{1479E7ED-0229-4CFD-BBFC-198E48974943}" presName="fulcrum" presStyleLbl="alignAccFollowNode1" presStyleIdx="2" presStyleCnt="4"/>
      <dgm:spPr/>
    </dgm:pt>
    <dgm:pt modelId="{D7A8C196-5543-4C7D-8DE4-E4C3D57A9641}" type="pres">
      <dgm:prSet presAssocID="{1479E7ED-0229-4CFD-BBFC-198E48974943}" presName="balance_23" presStyleLbl="alignAccFollowNode1" presStyleIdx="3" presStyleCnt="4">
        <dgm:presLayoutVars>
          <dgm:bulletEnabled val="1"/>
        </dgm:presLayoutVars>
      </dgm:prSet>
      <dgm:spPr/>
    </dgm:pt>
    <dgm:pt modelId="{5DFD6243-E73B-458A-910B-55BC451B4252}" type="pres">
      <dgm:prSet presAssocID="{1479E7ED-0229-4CFD-BBFC-198E48974943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11DA9C-E59D-46FA-ABA4-BFCD165222A9}" type="pres">
      <dgm:prSet presAssocID="{1479E7ED-0229-4CFD-BBFC-198E48974943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8C2620-33BC-4231-A307-9F14FB4CB2D1}" type="pres">
      <dgm:prSet presAssocID="{1479E7ED-0229-4CFD-BBFC-198E48974943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58CC81-CE84-4815-B9A1-BA60F8D1218D}" type="pres">
      <dgm:prSet presAssocID="{1479E7ED-0229-4CFD-BBFC-198E48974943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8C138A-49C2-4C72-9D1D-2D955B247EDE}" type="pres">
      <dgm:prSet presAssocID="{1479E7ED-0229-4CFD-BBFC-198E48974943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08BBFFA-A057-46A9-84B5-7A4BB3FE3F3F}" type="presOf" srcId="{B4A63792-0F1F-430F-8BF0-B35A2EDA482C}" destId="{578C2620-33BC-4231-A307-9F14FB4CB2D1}" srcOrd="0" destOrd="0" presId="urn:microsoft.com/office/officeart/2005/8/layout/balance1"/>
    <dgm:cxn modelId="{F8EE8FC9-3E09-447A-9C56-7A439A7D7BB9}" type="presOf" srcId="{2C072E08-A392-4F6C-8685-C76A8E87F5CC}" destId="{4758CC81-CE84-4815-B9A1-BA60F8D1218D}" srcOrd="0" destOrd="0" presId="urn:microsoft.com/office/officeart/2005/8/layout/balance1"/>
    <dgm:cxn modelId="{DF8CB0A2-DCE3-46B9-9DFA-61686731B693}" srcId="{47321218-44F3-4FDB-9F8B-C2772C0CA082}" destId="{B4A63792-0F1F-430F-8BF0-B35A2EDA482C}" srcOrd="2" destOrd="0" parTransId="{4E695683-F69F-4396-8F36-7F64B04FF8B1}" sibTransId="{3524E371-C77F-4F3E-95FB-77687057C4DF}"/>
    <dgm:cxn modelId="{D19BE232-2BCC-494F-A890-1987B233B2F5}" type="presOf" srcId="{14132A62-510C-4848-AA35-5E8D98F48315}" destId="{7E11DA9C-E59D-46FA-ABA4-BFCD165222A9}" srcOrd="0" destOrd="0" presId="urn:microsoft.com/office/officeart/2005/8/layout/balance1"/>
    <dgm:cxn modelId="{A811FA6E-8865-4927-A9BA-78F9D886E714}" srcId="{47321218-44F3-4FDB-9F8B-C2772C0CA082}" destId="{A5D073E7-2F03-40DD-9B59-7B1BE89602A7}" srcOrd="0" destOrd="0" parTransId="{78C04FDF-A472-42DF-A8AE-1028A23E4E1D}" sibTransId="{870AC620-CB8B-4508-BE82-68E06B8265DE}"/>
    <dgm:cxn modelId="{D1368266-EBF8-4126-895C-9B5924D4189D}" srcId="{1479E7ED-0229-4CFD-BBFC-198E48974943}" destId="{BF31437B-C962-4B06-8872-78A5FB208EEE}" srcOrd="0" destOrd="0" parTransId="{9DF9B536-6C7E-4E1A-906B-57531E210091}" sibTransId="{B6E8CDF7-573B-4C17-B221-A2991D1D884A}"/>
    <dgm:cxn modelId="{C7970EB1-1A93-4937-9120-A075EEBC9F01}" srcId="{47321218-44F3-4FDB-9F8B-C2772C0CA082}" destId="{14132A62-510C-4848-AA35-5E8D98F48315}" srcOrd="1" destOrd="0" parTransId="{64C64008-4276-429E-9C3F-5504639BABFE}" sibTransId="{E9973215-4711-4140-9A81-9649B87E4238}"/>
    <dgm:cxn modelId="{A289A0BD-D1F4-415E-AB83-17F7BBC6702A}" type="presOf" srcId="{BF31437B-C962-4B06-8872-78A5FB208EEE}" destId="{5ABB064E-952E-4A8A-97C8-4E52A00AF392}" srcOrd="0" destOrd="0" presId="urn:microsoft.com/office/officeart/2005/8/layout/balance1"/>
    <dgm:cxn modelId="{C4AB479E-D468-4972-AC94-EAC9215A52E9}" srcId="{BF31437B-C962-4B06-8872-78A5FB208EEE}" destId="{FEA95DDA-D690-4FD8-9286-DD799D96C428}" srcOrd="1" destOrd="0" parTransId="{4199F3F8-DFA3-42EE-AF71-ACB697C3EFFB}" sibTransId="{414639FA-8F14-4185-AF92-15FE14849EB6}"/>
    <dgm:cxn modelId="{7A8A04FC-73EE-4175-9752-315BC49C6F05}" type="presOf" srcId="{1479E7ED-0229-4CFD-BBFC-198E48974943}" destId="{25E0B2C6-1DDA-4363-9B17-2F9902D26EF8}" srcOrd="0" destOrd="0" presId="urn:microsoft.com/office/officeart/2005/8/layout/balance1"/>
    <dgm:cxn modelId="{1897D9BD-4DDD-4835-B7C5-F5C910707860}" type="presOf" srcId="{A5D073E7-2F03-40DD-9B59-7B1BE89602A7}" destId="{5DFD6243-E73B-458A-910B-55BC451B4252}" srcOrd="0" destOrd="0" presId="urn:microsoft.com/office/officeart/2005/8/layout/balance1"/>
    <dgm:cxn modelId="{B56165E2-2625-4691-8609-0E66EE3669F3}" srcId="{1479E7ED-0229-4CFD-BBFC-198E48974943}" destId="{47321218-44F3-4FDB-9F8B-C2772C0CA082}" srcOrd="1" destOrd="0" parTransId="{7BDB67CB-6F33-480A-943E-F58150051B6C}" sibTransId="{829DBB53-FDC0-4E0B-B6A9-AA9B764B6628}"/>
    <dgm:cxn modelId="{D06DE75F-43B0-4C5E-87DC-1DBCF4DD19F4}" type="presOf" srcId="{FEA95DDA-D690-4FD8-9286-DD799D96C428}" destId="{CF8C138A-49C2-4C72-9D1D-2D955B247EDE}" srcOrd="0" destOrd="0" presId="urn:microsoft.com/office/officeart/2005/8/layout/balance1"/>
    <dgm:cxn modelId="{B60B8E67-85DB-499B-B220-90C11FEA9FC7}" type="presOf" srcId="{47321218-44F3-4FDB-9F8B-C2772C0CA082}" destId="{241ED8E0-3858-4C57-A203-480649266322}" srcOrd="0" destOrd="0" presId="urn:microsoft.com/office/officeart/2005/8/layout/balance1"/>
    <dgm:cxn modelId="{C0F936AE-D708-4A8E-85D8-E6687A1A39DA}" srcId="{BF31437B-C962-4B06-8872-78A5FB208EEE}" destId="{2C072E08-A392-4F6C-8685-C76A8E87F5CC}" srcOrd="0" destOrd="0" parTransId="{935EFB99-325A-4179-902F-FFFFF706510C}" sibTransId="{4F4F64DA-2E9F-49F2-9BEA-9DC942C988AB}"/>
    <dgm:cxn modelId="{08296450-D41D-4F41-9074-DC453EBB801A}" type="presParOf" srcId="{25E0B2C6-1DDA-4363-9B17-2F9902D26EF8}" destId="{C26AD759-FAC8-4DEC-911A-01CF1037AE7A}" srcOrd="0" destOrd="0" presId="urn:microsoft.com/office/officeart/2005/8/layout/balance1"/>
    <dgm:cxn modelId="{2B843649-E50D-49DB-8E48-1A832C9E90AF}" type="presParOf" srcId="{25E0B2C6-1DDA-4363-9B17-2F9902D26EF8}" destId="{B08E8644-AA59-476C-BC17-DA40D1051ABE}" srcOrd="1" destOrd="0" presId="urn:microsoft.com/office/officeart/2005/8/layout/balance1"/>
    <dgm:cxn modelId="{485F7D4B-46B2-4BFC-87A1-A560DBAF6609}" type="presParOf" srcId="{B08E8644-AA59-476C-BC17-DA40D1051ABE}" destId="{5ABB064E-952E-4A8A-97C8-4E52A00AF392}" srcOrd="0" destOrd="0" presId="urn:microsoft.com/office/officeart/2005/8/layout/balance1"/>
    <dgm:cxn modelId="{97369B51-CCCE-4F03-9DE9-A0DDE2E8E6B4}" type="presParOf" srcId="{B08E8644-AA59-476C-BC17-DA40D1051ABE}" destId="{241ED8E0-3858-4C57-A203-480649266322}" srcOrd="1" destOrd="0" presId="urn:microsoft.com/office/officeart/2005/8/layout/balance1"/>
    <dgm:cxn modelId="{AF0AB54B-1962-4B52-A36E-E85B73AD27BC}" type="presParOf" srcId="{25E0B2C6-1DDA-4363-9B17-2F9902D26EF8}" destId="{E88FF48A-1B1E-4143-92A5-72299E908078}" srcOrd="2" destOrd="0" presId="urn:microsoft.com/office/officeart/2005/8/layout/balance1"/>
    <dgm:cxn modelId="{276B8B80-E61B-4A1F-8BA4-AF92792DC810}" type="presParOf" srcId="{E88FF48A-1B1E-4143-92A5-72299E908078}" destId="{EF314A51-3AF8-4E5D-8523-77EB1D49F9AE}" srcOrd="0" destOrd="0" presId="urn:microsoft.com/office/officeart/2005/8/layout/balance1"/>
    <dgm:cxn modelId="{ADB5AC9A-D8A4-4F05-A343-E158901CE57E}" type="presParOf" srcId="{E88FF48A-1B1E-4143-92A5-72299E908078}" destId="{BA5B9FFC-FBEE-4AF7-B4C0-95CA5811AF9D}" srcOrd="1" destOrd="0" presId="urn:microsoft.com/office/officeart/2005/8/layout/balance1"/>
    <dgm:cxn modelId="{700D153A-31BC-422F-B730-A707645166F3}" type="presParOf" srcId="{E88FF48A-1B1E-4143-92A5-72299E908078}" destId="{D7A8C196-5543-4C7D-8DE4-E4C3D57A9641}" srcOrd="2" destOrd="0" presId="urn:microsoft.com/office/officeart/2005/8/layout/balance1"/>
    <dgm:cxn modelId="{FA92FE4F-C23E-4D71-82E6-84BF0E15834A}" type="presParOf" srcId="{E88FF48A-1B1E-4143-92A5-72299E908078}" destId="{5DFD6243-E73B-458A-910B-55BC451B4252}" srcOrd="3" destOrd="0" presId="urn:microsoft.com/office/officeart/2005/8/layout/balance1"/>
    <dgm:cxn modelId="{50EB4BD6-9D51-47A6-A853-7ACC3ECF1B03}" type="presParOf" srcId="{E88FF48A-1B1E-4143-92A5-72299E908078}" destId="{7E11DA9C-E59D-46FA-ABA4-BFCD165222A9}" srcOrd="4" destOrd="0" presId="urn:microsoft.com/office/officeart/2005/8/layout/balance1"/>
    <dgm:cxn modelId="{AC1E0A4B-DEB8-49EF-AE2A-530185E99D7E}" type="presParOf" srcId="{E88FF48A-1B1E-4143-92A5-72299E908078}" destId="{578C2620-33BC-4231-A307-9F14FB4CB2D1}" srcOrd="5" destOrd="0" presId="urn:microsoft.com/office/officeart/2005/8/layout/balance1"/>
    <dgm:cxn modelId="{29E2ECBD-C873-4525-AB0F-4E39D5F65E72}" type="presParOf" srcId="{E88FF48A-1B1E-4143-92A5-72299E908078}" destId="{4758CC81-CE84-4815-B9A1-BA60F8D1218D}" srcOrd="6" destOrd="0" presId="urn:microsoft.com/office/officeart/2005/8/layout/balance1"/>
    <dgm:cxn modelId="{9E196080-F468-41B2-BC3D-4509650E86F5}" type="presParOf" srcId="{E88FF48A-1B1E-4143-92A5-72299E908078}" destId="{CF8C138A-49C2-4C72-9D1D-2D955B247ED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0D9C1-5D13-4C60-B8F7-EF255035E3A9}" type="doc">
      <dgm:prSet loTypeId="urn:microsoft.com/office/officeart/2005/8/layout/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B4232F-08D6-4D83-86DF-C0C3524B223A}">
      <dgm:prSet phldrT="[Text]"/>
      <dgm:spPr/>
      <dgm:t>
        <a:bodyPr/>
        <a:lstStyle/>
        <a:p>
          <a:r>
            <a:rPr lang="en-US" b="1" dirty="0"/>
            <a:t>Basic Education</a:t>
          </a:r>
        </a:p>
      </dgm:t>
    </dgm:pt>
    <dgm:pt modelId="{1D5C06BA-A1C3-49FF-B059-E397C92F5160}" type="parTrans" cxnId="{06D5B073-1F62-4954-9A9C-004F3023D8A6}">
      <dgm:prSet/>
      <dgm:spPr/>
      <dgm:t>
        <a:bodyPr/>
        <a:lstStyle/>
        <a:p>
          <a:endParaRPr lang="en-US"/>
        </a:p>
      </dgm:t>
    </dgm:pt>
    <dgm:pt modelId="{B9D74BBF-30F3-4679-B506-9364E260C036}" type="sibTrans" cxnId="{06D5B073-1F62-4954-9A9C-004F3023D8A6}">
      <dgm:prSet/>
      <dgm:spPr/>
      <dgm:t>
        <a:bodyPr/>
        <a:lstStyle/>
        <a:p>
          <a:endParaRPr lang="en-US"/>
        </a:p>
      </dgm:t>
    </dgm:pt>
    <dgm:pt modelId="{08B387AA-3F9B-4042-8E01-A78D06984ABD}">
      <dgm:prSet phldrT="[Text]"/>
      <dgm:spPr/>
      <dgm:t>
        <a:bodyPr/>
        <a:lstStyle/>
        <a:p>
          <a:r>
            <a:rPr lang="en-US" dirty="0"/>
            <a:t>11 years</a:t>
          </a:r>
        </a:p>
      </dgm:t>
    </dgm:pt>
    <dgm:pt modelId="{BE266234-C1AC-4605-B43B-BCCB8DABCEE8}" type="parTrans" cxnId="{77E156FF-6734-4150-8904-99B4A8CFD437}">
      <dgm:prSet/>
      <dgm:spPr/>
      <dgm:t>
        <a:bodyPr/>
        <a:lstStyle/>
        <a:p>
          <a:endParaRPr lang="en-US"/>
        </a:p>
      </dgm:t>
    </dgm:pt>
    <dgm:pt modelId="{C0C25598-ECA5-4C09-B8B6-50DC12B0492D}" type="sibTrans" cxnId="{77E156FF-6734-4150-8904-99B4A8CFD437}">
      <dgm:prSet/>
      <dgm:spPr/>
      <dgm:t>
        <a:bodyPr/>
        <a:lstStyle/>
        <a:p>
          <a:endParaRPr lang="en-US"/>
        </a:p>
      </dgm:t>
    </dgm:pt>
    <dgm:pt modelId="{AE5C85BB-D81E-4692-B394-00C63D12E72C}">
      <dgm:prSet phldrT="[Text]"/>
      <dgm:spPr/>
      <dgm:t>
        <a:bodyPr/>
        <a:lstStyle/>
        <a:p>
          <a:r>
            <a:rPr lang="en-US" b="1" dirty="0"/>
            <a:t>Secondary Education</a:t>
          </a:r>
        </a:p>
      </dgm:t>
    </dgm:pt>
    <dgm:pt modelId="{D82B92FD-ECC9-4A67-B422-D7EF53966018}" type="parTrans" cxnId="{E7A49EC3-C3BF-46F4-8F9A-940157BD954A}">
      <dgm:prSet/>
      <dgm:spPr/>
      <dgm:t>
        <a:bodyPr/>
        <a:lstStyle/>
        <a:p>
          <a:endParaRPr lang="en-US"/>
        </a:p>
      </dgm:t>
    </dgm:pt>
    <dgm:pt modelId="{572E33CD-9625-4EDC-8915-3B1F816479D4}" type="sibTrans" cxnId="{E7A49EC3-C3BF-46F4-8F9A-940157BD954A}">
      <dgm:prSet/>
      <dgm:spPr/>
      <dgm:t>
        <a:bodyPr/>
        <a:lstStyle/>
        <a:p>
          <a:endParaRPr lang="en-US"/>
        </a:p>
      </dgm:t>
    </dgm:pt>
    <dgm:pt modelId="{15143527-6132-4B02-BBB3-7EE56A5A68F5}">
      <dgm:prSet phldrT="[Text]"/>
      <dgm:spPr/>
      <dgm:t>
        <a:bodyPr/>
        <a:lstStyle/>
        <a:p>
          <a:r>
            <a:rPr lang="en-US" dirty="0"/>
            <a:t>3 years </a:t>
          </a:r>
        </a:p>
      </dgm:t>
    </dgm:pt>
    <dgm:pt modelId="{7AFA7050-3262-4641-820C-822DFCB5A0A8}" type="parTrans" cxnId="{9BD389E6-FB74-46EB-A14E-34593DECDEB1}">
      <dgm:prSet/>
      <dgm:spPr/>
      <dgm:t>
        <a:bodyPr/>
        <a:lstStyle/>
        <a:p>
          <a:endParaRPr lang="en-US"/>
        </a:p>
      </dgm:t>
    </dgm:pt>
    <dgm:pt modelId="{07079130-43B6-4CB2-A88B-790F0328BA12}" type="sibTrans" cxnId="{9BD389E6-FB74-46EB-A14E-34593DECDEB1}">
      <dgm:prSet/>
      <dgm:spPr/>
      <dgm:t>
        <a:bodyPr/>
        <a:lstStyle/>
        <a:p>
          <a:endParaRPr lang="en-US"/>
        </a:p>
      </dgm:t>
    </dgm:pt>
    <dgm:pt modelId="{45BDAF5C-7F9B-4D65-AD1C-1C5E1A9E945B}">
      <dgm:prSet phldrT="[Text]"/>
      <dgm:spPr/>
      <dgm:t>
        <a:bodyPr/>
        <a:lstStyle/>
        <a:p>
          <a:r>
            <a:rPr lang="en-US" b="1" dirty="0"/>
            <a:t>Tertiary Education</a:t>
          </a:r>
        </a:p>
      </dgm:t>
    </dgm:pt>
    <dgm:pt modelId="{B09D2B82-3547-4B3A-9CD7-31209E7E286D}" type="parTrans" cxnId="{63DAFCFA-916C-4D61-A679-C6F18F8906E2}">
      <dgm:prSet/>
      <dgm:spPr/>
      <dgm:t>
        <a:bodyPr/>
        <a:lstStyle/>
        <a:p>
          <a:endParaRPr lang="en-US"/>
        </a:p>
      </dgm:t>
    </dgm:pt>
    <dgm:pt modelId="{A9CB2598-0A22-4337-B07F-241A96937792}" type="sibTrans" cxnId="{63DAFCFA-916C-4D61-A679-C6F18F8906E2}">
      <dgm:prSet/>
      <dgm:spPr/>
      <dgm:t>
        <a:bodyPr/>
        <a:lstStyle/>
        <a:p>
          <a:endParaRPr lang="en-US"/>
        </a:p>
      </dgm:t>
    </dgm:pt>
    <dgm:pt modelId="{FA4FAD81-901D-4FD8-90F5-36B0AC1E4D34}">
      <dgm:prSet phldrT="[Text]"/>
      <dgm:spPr/>
      <dgm:t>
        <a:bodyPr/>
        <a:lstStyle/>
        <a:p>
          <a:r>
            <a:rPr lang="en-US" dirty="0"/>
            <a:t>4 years</a:t>
          </a:r>
        </a:p>
      </dgm:t>
    </dgm:pt>
    <dgm:pt modelId="{BD29387B-102F-4267-AD02-98C560E6A8D1}" type="parTrans" cxnId="{F27F2A72-2B7B-46B3-BC7A-37E9663238C3}">
      <dgm:prSet/>
      <dgm:spPr/>
      <dgm:t>
        <a:bodyPr/>
        <a:lstStyle/>
        <a:p>
          <a:endParaRPr lang="en-US"/>
        </a:p>
      </dgm:t>
    </dgm:pt>
    <dgm:pt modelId="{A7C03CAF-FE21-4CF3-8AEA-CE688E931312}" type="sibTrans" cxnId="{F27F2A72-2B7B-46B3-BC7A-37E9663238C3}">
      <dgm:prSet/>
      <dgm:spPr/>
      <dgm:t>
        <a:bodyPr/>
        <a:lstStyle/>
        <a:p>
          <a:endParaRPr lang="en-US"/>
        </a:p>
      </dgm:t>
    </dgm:pt>
    <dgm:pt modelId="{7B8FEDE1-14A5-4E71-BF16-3752E0F3F704}">
      <dgm:prSet phldrT="[Text]"/>
      <dgm:spPr/>
      <dgm:t>
        <a:bodyPr/>
        <a:lstStyle/>
        <a:p>
          <a:r>
            <a:rPr lang="en-US" dirty="0"/>
            <a:t>Basic Education Certificate Examination (BECE)</a:t>
          </a:r>
        </a:p>
      </dgm:t>
    </dgm:pt>
    <dgm:pt modelId="{E7EC47F1-87FC-497A-A59D-AEC5D4486366}" type="parTrans" cxnId="{0E66D383-8BD4-4BE0-957F-5D3631862AA4}">
      <dgm:prSet/>
      <dgm:spPr/>
      <dgm:t>
        <a:bodyPr/>
        <a:lstStyle/>
        <a:p>
          <a:endParaRPr lang="en-US"/>
        </a:p>
      </dgm:t>
    </dgm:pt>
    <dgm:pt modelId="{6217DEC3-CCB5-44E0-BC0F-EEAB52228B59}" type="sibTrans" cxnId="{0E66D383-8BD4-4BE0-957F-5D3631862AA4}">
      <dgm:prSet/>
      <dgm:spPr/>
      <dgm:t>
        <a:bodyPr/>
        <a:lstStyle/>
        <a:p>
          <a:endParaRPr lang="en-US"/>
        </a:p>
      </dgm:t>
    </dgm:pt>
    <dgm:pt modelId="{9AFC6B00-F5CC-4A19-B64D-76C3D9777929}">
      <dgm:prSet phldrT="[Text]"/>
      <dgm:spPr/>
      <dgm:t>
        <a:bodyPr/>
        <a:lstStyle/>
        <a:p>
          <a:r>
            <a:rPr lang="en-US" dirty="0"/>
            <a:t>West Africa Senior School Certificate Examination (WASSCE)</a:t>
          </a:r>
        </a:p>
      </dgm:t>
    </dgm:pt>
    <dgm:pt modelId="{0B199139-F6C3-4F12-AF6F-F10ACEF48C28}" type="parTrans" cxnId="{A29EB501-F48B-4930-8141-98660189F484}">
      <dgm:prSet/>
      <dgm:spPr/>
      <dgm:t>
        <a:bodyPr/>
        <a:lstStyle/>
        <a:p>
          <a:endParaRPr lang="en-US"/>
        </a:p>
      </dgm:t>
    </dgm:pt>
    <dgm:pt modelId="{54B66B7D-38AD-4E73-9DE1-E28D421C4FA2}" type="sibTrans" cxnId="{A29EB501-F48B-4930-8141-98660189F484}">
      <dgm:prSet/>
      <dgm:spPr/>
      <dgm:t>
        <a:bodyPr/>
        <a:lstStyle/>
        <a:p>
          <a:endParaRPr lang="en-US"/>
        </a:p>
      </dgm:t>
    </dgm:pt>
    <dgm:pt modelId="{BE20ACD4-197C-4A13-8021-6D77EB72FEB2}">
      <dgm:prSet phldrT="[Text]"/>
      <dgm:spPr/>
      <dgm:t>
        <a:bodyPr/>
        <a:lstStyle/>
        <a:p>
          <a:r>
            <a:rPr lang="en-US" dirty="0"/>
            <a:t>Tertiary Education Examination (TEE)</a:t>
          </a:r>
        </a:p>
      </dgm:t>
    </dgm:pt>
    <dgm:pt modelId="{ED508938-FEEC-47F0-9129-56648E07BAE3}" type="parTrans" cxnId="{9C5496EA-D43A-43D0-827B-51FCD3592C85}">
      <dgm:prSet/>
      <dgm:spPr/>
      <dgm:t>
        <a:bodyPr/>
        <a:lstStyle/>
        <a:p>
          <a:endParaRPr lang="en-US"/>
        </a:p>
      </dgm:t>
    </dgm:pt>
    <dgm:pt modelId="{FBA8F729-F038-4E1A-9EA8-7DF58E5AA5EB}" type="sibTrans" cxnId="{9C5496EA-D43A-43D0-827B-51FCD3592C85}">
      <dgm:prSet/>
      <dgm:spPr/>
      <dgm:t>
        <a:bodyPr/>
        <a:lstStyle/>
        <a:p>
          <a:endParaRPr lang="en-US"/>
        </a:p>
      </dgm:t>
    </dgm:pt>
    <dgm:pt modelId="{4BB0D68A-2A3B-489D-8623-B0F0D6B54BB0}" type="pres">
      <dgm:prSet presAssocID="{EF70D9C1-5D13-4C60-B8F7-EF255035E3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964ED39-C226-4568-B0FB-BB976E5CCBED}" type="pres">
      <dgm:prSet presAssocID="{28B4232F-08D6-4D83-86DF-C0C3524B223A}" presName="composite" presStyleCnt="0"/>
      <dgm:spPr/>
    </dgm:pt>
    <dgm:pt modelId="{5D88435B-24FB-45A7-960C-177DEFBB5512}" type="pres">
      <dgm:prSet presAssocID="{28B4232F-08D6-4D83-86DF-C0C3524B22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437CBF-10F5-4468-8FE2-A9F051F45FC7}" type="pres">
      <dgm:prSet presAssocID="{28B4232F-08D6-4D83-86DF-C0C3524B223A}" presName="parSh" presStyleLbl="node1" presStyleIdx="0" presStyleCnt="3"/>
      <dgm:spPr/>
      <dgm:t>
        <a:bodyPr/>
        <a:lstStyle/>
        <a:p>
          <a:endParaRPr lang="de-DE"/>
        </a:p>
      </dgm:t>
    </dgm:pt>
    <dgm:pt modelId="{AAE71B33-5FCB-4DBA-BAB5-C412869873A8}" type="pres">
      <dgm:prSet presAssocID="{28B4232F-08D6-4D83-86DF-C0C3524B223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61F110-8D6C-4509-9EBE-959362B5F544}" type="pres">
      <dgm:prSet presAssocID="{B9D74BBF-30F3-4679-B506-9364E260C036}" presName="sibTrans" presStyleLbl="sibTrans2D1" presStyleIdx="0" presStyleCnt="2"/>
      <dgm:spPr/>
      <dgm:t>
        <a:bodyPr/>
        <a:lstStyle/>
        <a:p>
          <a:endParaRPr lang="de-DE"/>
        </a:p>
      </dgm:t>
    </dgm:pt>
    <dgm:pt modelId="{92939C22-748F-4F52-8B08-D2F1CE26CEB6}" type="pres">
      <dgm:prSet presAssocID="{B9D74BBF-30F3-4679-B506-9364E260C036}" presName="connTx" presStyleLbl="sibTrans2D1" presStyleIdx="0" presStyleCnt="2"/>
      <dgm:spPr/>
      <dgm:t>
        <a:bodyPr/>
        <a:lstStyle/>
        <a:p>
          <a:endParaRPr lang="de-DE"/>
        </a:p>
      </dgm:t>
    </dgm:pt>
    <dgm:pt modelId="{CF469921-15CE-4FC8-953F-70D0CE48085E}" type="pres">
      <dgm:prSet presAssocID="{AE5C85BB-D81E-4692-B394-00C63D12E72C}" presName="composite" presStyleCnt="0"/>
      <dgm:spPr/>
    </dgm:pt>
    <dgm:pt modelId="{A3AA4F90-C318-4726-84C1-6E4B723B6596}" type="pres">
      <dgm:prSet presAssocID="{AE5C85BB-D81E-4692-B394-00C63D12E72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C1F2CE-3FA1-48E7-A2E2-0659FF03DA86}" type="pres">
      <dgm:prSet presAssocID="{AE5C85BB-D81E-4692-B394-00C63D12E72C}" presName="parSh" presStyleLbl="node1" presStyleIdx="1" presStyleCnt="3"/>
      <dgm:spPr/>
      <dgm:t>
        <a:bodyPr/>
        <a:lstStyle/>
        <a:p>
          <a:endParaRPr lang="de-DE"/>
        </a:p>
      </dgm:t>
    </dgm:pt>
    <dgm:pt modelId="{E0E34550-0DA3-4D08-B977-10E336C55114}" type="pres">
      <dgm:prSet presAssocID="{AE5C85BB-D81E-4692-B394-00C63D12E72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C6B74A-D835-45D6-99E2-0F443468F7D8}" type="pres">
      <dgm:prSet presAssocID="{572E33CD-9625-4EDC-8915-3B1F816479D4}" presName="sibTrans" presStyleLbl="sibTrans2D1" presStyleIdx="1" presStyleCnt="2"/>
      <dgm:spPr/>
      <dgm:t>
        <a:bodyPr/>
        <a:lstStyle/>
        <a:p>
          <a:endParaRPr lang="de-DE"/>
        </a:p>
      </dgm:t>
    </dgm:pt>
    <dgm:pt modelId="{D4DC9F67-E845-41A5-809A-3B78F3EA1F2D}" type="pres">
      <dgm:prSet presAssocID="{572E33CD-9625-4EDC-8915-3B1F816479D4}" presName="connTx" presStyleLbl="sibTrans2D1" presStyleIdx="1" presStyleCnt="2"/>
      <dgm:spPr/>
      <dgm:t>
        <a:bodyPr/>
        <a:lstStyle/>
        <a:p>
          <a:endParaRPr lang="de-DE"/>
        </a:p>
      </dgm:t>
    </dgm:pt>
    <dgm:pt modelId="{DADE8F63-E447-46C0-BA95-72E93369CE4A}" type="pres">
      <dgm:prSet presAssocID="{45BDAF5C-7F9B-4D65-AD1C-1C5E1A9E945B}" presName="composite" presStyleCnt="0"/>
      <dgm:spPr/>
    </dgm:pt>
    <dgm:pt modelId="{8C303CBA-0AC5-437E-81B3-B003E534F8C0}" type="pres">
      <dgm:prSet presAssocID="{45BDAF5C-7F9B-4D65-AD1C-1C5E1A9E945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BDC9E3-5FC5-42C1-AFEE-0DF7239F9342}" type="pres">
      <dgm:prSet presAssocID="{45BDAF5C-7F9B-4D65-AD1C-1C5E1A9E945B}" presName="parSh" presStyleLbl="node1" presStyleIdx="2" presStyleCnt="3"/>
      <dgm:spPr/>
      <dgm:t>
        <a:bodyPr/>
        <a:lstStyle/>
        <a:p>
          <a:endParaRPr lang="de-DE"/>
        </a:p>
      </dgm:t>
    </dgm:pt>
    <dgm:pt modelId="{59EE2427-675B-4C8C-B049-4340BBD83E58}" type="pres">
      <dgm:prSet presAssocID="{45BDAF5C-7F9B-4D65-AD1C-1C5E1A9E945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66D383-8BD4-4BE0-957F-5D3631862AA4}" srcId="{28B4232F-08D6-4D83-86DF-C0C3524B223A}" destId="{7B8FEDE1-14A5-4E71-BF16-3752E0F3F704}" srcOrd="1" destOrd="0" parTransId="{E7EC47F1-87FC-497A-A59D-AEC5D4486366}" sibTransId="{6217DEC3-CCB5-44E0-BC0F-EEAB52228B59}"/>
    <dgm:cxn modelId="{EE28765E-5AB8-4380-B4D9-8E8F6E3C50E4}" type="presOf" srcId="{9AFC6B00-F5CC-4A19-B64D-76C3D9777929}" destId="{E0E34550-0DA3-4D08-B977-10E336C55114}" srcOrd="0" destOrd="1" presId="urn:microsoft.com/office/officeart/2005/8/layout/process3"/>
    <dgm:cxn modelId="{A29EB501-F48B-4930-8141-98660189F484}" srcId="{AE5C85BB-D81E-4692-B394-00C63D12E72C}" destId="{9AFC6B00-F5CC-4A19-B64D-76C3D9777929}" srcOrd="1" destOrd="0" parTransId="{0B199139-F6C3-4F12-AF6F-F10ACEF48C28}" sibTransId="{54B66B7D-38AD-4E73-9DE1-E28D421C4FA2}"/>
    <dgm:cxn modelId="{0E00D49C-6EF1-4FE7-83F3-7B17C5D63DA9}" type="presOf" srcId="{B9D74BBF-30F3-4679-B506-9364E260C036}" destId="{92939C22-748F-4F52-8B08-D2F1CE26CEB6}" srcOrd="1" destOrd="0" presId="urn:microsoft.com/office/officeart/2005/8/layout/process3"/>
    <dgm:cxn modelId="{06D5B073-1F62-4954-9A9C-004F3023D8A6}" srcId="{EF70D9C1-5D13-4C60-B8F7-EF255035E3A9}" destId="{28B4232F-08D6-4D83-86DF-C0C3524B223A}" srcOrd="0" destOrd="0" parTransId="{1D5C06BA-A1C3-49FF-B059-E397C92F5160}" sibTransId="{B9D74BBF-30F3-4679-B506-9364E260C036}"/>
    <dgm:cxn modelId="{9C5496EA-D43A-43D0-827B-51FCD3592C85}" srcId="{45BDAF5C-7F9B-4D65-AD1C-1C5E1A9E945B}" destId="{BE20ACD4-197C-4A13-8021-6D77EB72FEB2}" srcOrd="1" destOrd="0" parTransId="{ED508938-FEEC-47F0-9129-56648E07BAE3}" sibTransId="{FBA8F729-F038-4E1A-9EA8-7DF58E5AA5EB}"/>
    <dgm:cxn modelId="{989A6859-8B4B-408A-9FAF-6F1BF7A363CE}" type="presOf" srcId="{B9D74BBF-30F3-4679-B506-9364E260C036}" destId="{DD61F110-8D6C-4509-9EBE-959362B5F544}" srcOrd="0" destOrd="0" presId="urn:microsoft.com/office/officeart/2005/8/layout/process3"/>
    <dgm:cxn modelId="{86C24B49-D768-4C7D-885C-4F0A5440DEB5}" type="presOf" srcId="{FA4FAD81-901D-4FD8-90F5-36B0AC1E4D34}" destId="{59EE2427-675B-4C8C-B049-4340BBD83E58}" srcOrd="0" destOrd="0" presId="urn:microsoft.com/office/officeart/2005/8/layout/process3"/>
    <dgm:cxn modelId="{92601BA4-02E9-4DD3-85C4-01361FE309EF}" type="presOf" srcId="{28B4232F-08D6-4D83-86DF-C0C3524B223A}" destId="{37437CBF-10F5-4468-8FE2-A9F051F45FC7}" srcOrd="1" destOrd="0" presId="urn:microsoft.com/office/officeart/2005/8/layout/process3"/>
    <dgm:cxn modelId="{E041C301-1210-4ABD-A2AF-2801B4DDFDF0}" type="presOf" srcId="{45BDAF5C-7F9B-4D65-AD1C-1C5E1A9E945B}" destId="{42BDC9E3-5FC5-42C1-AFEE-0DF7239F9342}" srcOrd="1" destOrd="0" presId="urn:microsoft.com/office/officeart/2005/8/layout/process3"/>
    <dgm:cxn modelId="{1E0B2215-EEAA-41D9-B6F8-4877D0622906}" type="presOf" srcId="{EF70D9C1-5D13-4C60-B8F7-EF255035E3A9}" destId="{4BB0D68A-2A3B-489D-8623-B0F0D6B54BB0}" srcOrd="0" destOrd="0" presId="urn:microsoft.com/office/officeart/2005/8/layout/process3"/>
    <dgm:cxn modelId="{2A86D878-809B-4932-94C0-ECB2F330817E}" type="presOf" srcId="{28B4232F-08D6-4D83-86DF-C0C3524B223A}" destId="{5D88435B-24FB-45A7-960C-177DEFBB5512}" srcOrd="0" destOrd="0" presId="urn:microsoft.com/office/officeart/2005/8/layout/process3"/>
    <dgm:cxn modelId="{EE13C632-983E-4B96-83AA-E6A0CF12E47F}" type="presOf" srcId="{AE5C85BB-D81E-4692-B394-00C63D12E72C}" destId="{A3AA4F90-C318-4726-84C1-6E4B723B6596}" srcOrd="0" destOrd="0" presId="urn:microsoft.com/office/officeart/2005/8/layout/process3"/>
    <dgm:cxn modelId="{E7A49EC3-C3BF-46F4-8F9A-940157BD954A}" srcId="{EF70D9C1-5D13-4C60-B8F7-EF255035E3A9}" destId="{AE5C85BB-D81E-4692-B394-00C63D12E72C}" srcOrd="1" destOrd="0" parTransId="{D82B92FD-ECC9-4A67-B422-D7EF53966018}" sibTransId="{572E33CD-9625-4EDC-8915-3B1F816479D4}"/>
    <dgm:cxn modelId="{F27F2A72-2B7B-46B3-BC7A-37E9663238C3}" srcId="{45BDAF5C-7F9B-4D65-AD1C-1C5E1A9E945B}" destId="{FA4FAD81-901D-4FD8-90F5-36B0AC1E4D34}" srcOrd="0" destOrd="0" parTransId="{BD29387B-102F-4267-AD02-98C560E6A8D1}" sibTransId="{A7C03CAF-FE21-4CF3-8AEA-CE688E931312}"/>
    <dgm:cxn modelId="{C4DE5C9A-B614-4B31-8A87-88288F7DD576}" type="presOf" srcId="{15143527-6132-4B02-BBB3-7EE56A5A68F5}" destId="{E0E34550-0DA3-4D08-B977-10E336C55114}" srcOrd="0" destOrd="0" presId="urn:microsoft.com/office/officeart/2005/8/layout/process3"/>
    <dgm:cxn modelId="{BD045103-19F4-4AF4-91F0-313E40893455}" type="presOf" srcId="{45BDAF5C-7F9B-4D65-AD1C-1C5E1A9E945B}" destId="{8C303CBA-0AC5-437E-81B3-B003E534F8C0}" srcOrd="0" destOrd="0" presId="urn:microsoft.com/office/officeart/2005/8/layout/process3"/>
    <dgm:cxn modelId="{4531E2E5-E5EE-4B1D-8187-3C768E4D4216}" type="presOf" srcId="{572E33CD-9625-4EDC-8915-3B1F816479D4}" destId="{42C6B74A-D835-45D6-99E2-0F443468F7D8}" srcOrd="0" destOrd="0" presId="urn:microsoft.com/office/officeart/2005/8/layout/process3"/>
    <dgm:cxn modelId="{E4C97650-88FA-4043-8051-E24F724E560B}" type="presOf" srcId="{08B387AA-3F9B-4042-8E01-A78D06984ABD}" destId="{AAE71B33-5FCB-4DBA-BAB5-C412869873A8}" srcOrd="0" destOrd="0" presId="urn:microsoft.com/office/officeart/2005/8/layout/process3"/>
    <dgm:cxn modelId="{BB8691CE-5D09-479C-A96D-A68C2D78C0E4}" type="presOf" srcId="{BE20ACD4-197C-4A13-8021-6D77EB72FEB2}" destId="{59EE2427-675B-4C8C-B049-4340BBD83E58}" srcOrd="0" destOrd="1" presId="urn:microsoft.com/office/officeart/2005/8/layout/process3"/>
    <dgm:cxn modelId="{77E156FF-6734-4150-8904-99B4A8CFD437}" srcId="{28B4232F-08D6-4D83-86DF-C0C3524B223A}" destId="{08B387AA-3F9B-4042-8E01-A78D06984ABD}" srcOrd="0" destOrd="0" parTransId="{BE266234-C1AC-4605-B43B-BCCB8DABCEE8}" sibTransId="{C0C25598-ECA5-4C09-B8B6-50DC12B0492D}"/>
    <dgm:cxn modelId="{9BD389E6-FB74-46EB-A14E-34593DECDEB1}" srcId="{AE5C85BB-D81E-4692-B394-00C63D12E72C}" destId="{15143527-6132-4B02-BBB3-7EE56A5A68F5}" srcOrd="0" destOrd="0" parTransId="{7AFA7050-3262-4641-820C-822DFCB5A0A8}" sibTransId="{07079130-43B6-4CB2-A88B-790F0328BA12}"/>
    <dgm:cxn modelId="{C73ADDF8-119E-4272-838D-83DABDE56E50}" type="presOf" srcId="{AE5C85BB-D81E-4692-B394-00C63D12E72C}" destId="{0AC1F2CE-3FA1-48E7-A2E2-0659FF03DA86}" srcOrd="1" destOrd="0" presId="urn:microsoft.com/office/officeart/2005/8/layout/process3"/>
    <dgm:cxn modelId="{329051C4-BC0B-4179-BFA5-98B7E3587DD5}" type="presOf" srcId="{7B8FEDE1-14A5-4E71-BF16-3752E0F3F704}" destId="{AAE71B33-5FCB-4DBA-BAB5-C412869873A8}" srcOrd="0" destOrd="1" presId="urn:microsoft.com/office/officeart/2005/8/layout/process3"/>
    <dgm:cxn modelId="{CAFFAC4D-0079-4041-8065-23D897FFC954}" type="presOf" srcId="{572E33CD-9625-4EDC-8915-3B1F816479D4}" destId="{D4DC9F67-E845-41A5-809A-3B78F3EA1F2D}" srcOrd="1" destOrd="0" presId="urn:microsoft.com/office/officeart/2005/8/layout/process3"/>
    <dgm:cxn modelId="{63DAFCFA-916C-4D61-A679-C6F18F8906E2}" srcId="{EF70D9C1-5D13-4C60-B8F7-EF255035E3A9}" destId="{45BDAF5C-7F9B-4D65-AD1C-1C5E1A9E945B}" srcOrd="2" destOrd="0" parTransId="{B09D2B82-3547-4B3A-9CD7-31209E7E286D}" sibTransId="{A9CB2598-0A22-4337-B07F-241A96937792}"/>
    <dgm:cxn modelId="{A5C84FC8-C027-49BC-ADDA-44BB58015F6A}" type="presParOf" srcId="{4BB0D68A-2A3B-489D-8623-B0F0D6B54BB0}" destId="{D964ED39-C226-4568-B0FB-BB976E5CCBED}" srcOrd="0" destOrd="0" presId="urn:microsoft.com/office/officeart/2005/8/layout/process3"/>
    <dgm:cxn modelId="{877C6B6E-D030-449E-B613-EFAE81D920E2}" type="presParOf" srcId="{D964ED39-C226-4568-B0FB-BB976E5CCBED}" destId="{5D88435B-24FB-45A7-960C-177DEFBB5512}" srcOrd="0" destOrd="0" presId="urn:microsoft.com/office/officeart/2005/8/layout/process3"/>
    <dgm:cxn modelId="{A296EB0D-9A60-4551-A22D-5F8305D4D66A}" type="presParOf" srcId="{D964ED39-C226-4568-B0FB-BB976E5CCBED}" destId="{37437CBF-10F5-4468-8FE2-A9F051F45FC7}" srcOrd="1" destOrd="0" presId="urn:microsoft.com/office/officeart/2005/8/layout/process3"/>
    <dgm:cxn modelId="{A2C6AFD4-430A-4CBD-93C1-CE99294C8650}" type="presParOf" srcId="{D964ED39-C226-4568-B0FB-BB976E5CCBED}" destId="{AAE71B33-5FCB-4DBA-BAB5-C412869873A8}" srcOrd="2" destOrd="0" presId="urn:microsoft.com/office/officeart/2005/8/layout/process3"/>
    <dgm:cxn modelId="{1608EFCA-DCA1-4D72-9E4D-5809BDEA300A}" type="presParOf" srcId="{4BB0D68A-2A3B-489D-8623-B0F0D6B54BB0}" destId="{DD61F110-8D6C-4509-9EBE-959362B5F544}" srcOrd="1" destOrd="0" presId="urn:microsoft.com/office/officeart/2005/8/layout/process3"/>
    <dgm:cxn modelId="{3FEC52B4-32BB-4660-B47D-9097284C0736}" type="presParOf" srcId="{DD61F110-8D6C-4509-9EBE-959362B5F544}" destId="{92939C22-748F-4F52-8B08-D2F1CE26CEB6}" srcOrd="0" destOrd="0" presId="urn:microsoft.com/office/officeart/2005/8/layout/process3"/>
    <dgm:cxn modelId="{56821A64-D945-46FB-81A1-CB08082AAD41}" type="presParOf" srcId="{4BB0D68A-2A3B-489D-8623-B0F0D6B54BB0}" destId="{CF469921-15CE-4FC8-953F-70D0CE48085E}" srcOrd="2" destOrd="0" presId="urn:microsoft.com/office/officeart/2005/8/layout/process3"/>
    <dgm:cxn modelId="{0FD65F63-3085-4BF1-82C9-58727CBA8945}" type="presParOf" srcId="{CF469921-15CE-4FC8-953F-70D0CE48085E}" destId="{A3AA4F90-C318-4726-84C1-6E4B723B6596}" srcOrd="0" destOrd="0" presId="urn:microsoft.com/office/officeart/2005/8/layout/process3"/>
    <dgm:cxn modelId="{462D70A0-FF53-438A-91D1-222B932AB25B}" type="presParOf" srcId="{CF469921-15CE-4FC8-953F-70D0CE48085E}" destId="{0AC1F2CE-3FA1-48E7-A2E2-0659FF03DA86}" srcOrd="1" destOrd="0" presId="urn:microsoft.com/office/officeart/2005/8/layout/process3"/>
    <dgm:cxn modelId="{9E877124-F65B-4310-8921-4352130FCCBA}" type="presParOf" srcId="{CF469921-15CE-4FC8-953F-70D0CE48085E}" destId="{E0E34550-0DA3-4D08-B977-10E336C55114}" srcOrd="2" destOrd="0" presId="urn:microsoft.com/office/officeart/2005/8/layout/process3"/>
    <dgm:cxn modelId="{E3A8D562-C9AB-465D-AEC4-E3CF42917A23}" type="presParOf" srcId="{4BB0D68A-2A3B-489D-8623-B0F0D6B54BB0}" destId="{42C6B74A-D835-45D6-99E2-0F443468F7D8}" srcOrd="3" destOrd="0" presId="urn:microsoft.com/office/officeart/2005/8/layout/process3"/>
    <dgm:cxn modelId="{DCCF8431-D689-4CA3-A27B-C7598998DA5E}" type="presParOf" srcId="{42C6B74A-D835-45D6-99E2-0F443468F7D8}" destId="{D4DC9F67-E845-41A5-809A-3B78F3EA1F2D}" srcOrd="0" destOrd="0" presId="urn:microsoft.com/office/officeart/2005/8/layout/process3"/>
    <dgm:cxn modelId="{7A973945-1DC9-4E08-88F1-BEBC70C4580E}" type="presParOf" srcId="{4BB0D68A-2A3B-489D-8623-B0F0D6B54BB0}" destId="{DADE8F63-E447-46C0-BA95-72E93369CE4A}" srcOrd="4" destOrd="0" presId="urn:microsoft.com/office/officeart/2005/8/layout/process3"/>
    <dgm:cxn modelId="{3ABAC2E4-B62B-432E-B98C-5F3FC15A5399}" type="presParOf" srcId="{DADE8F63-E447-46C0-BA95-72E93369CE4A}" destId="{8C303CBA-0AC5-437E-81B3-B003E534F8C0}" srcOrd="0" destOrd="0" presId="urn:microsoft.com/office/officeart/2005/8/layout/process3"/>
    <dgm:cxn modelId="{36BC8F91-B5A5-4A80-AE44-C5BBE53F94D4}" type="presParOf" srcId="{DADE8F63-E447-46C0-BA95-72E93369CE4A}" destId="{42BDC9E3-5FC5-42C1-AFEE-0DF7239F9342}" srcOrd="1" destOrd="0" presId="urn:microsoft.com/office/officeart/2005/8/layout/process3"/>
    <dgm:cxn modelId="{48A12B56-54EC-49B3-9318-DBE8342DD782}" type="presParOf" srcId="{DADE8F63-E447-46C0-BA95-72E93369CE4A}" destId="{59EE2427-675B-4C8C-B049-4340BBD83E5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33803-FE2D-4C3D-94A6-5391413400F3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ACEB39-E7C9-40BA-A205-EDAFAEC88F18}">
      <dgm:prSet phldrT="[Text]" custT="1"/>
      <dgm:spPr/>
      <dgm:t>
        <a:bodyPr/>
        <a:lstStyle/>
        <a:p>
          <a:r>
            <a:rPr lang="en-US" sz="3200" b="1" dirty="0"/>
            <a:t>Basic Education </a:t>
          </a:r>
        </a:p>
      </dgm:t>
    </dgm:pt>
    <dgm:pt modelId="{ECA225BC-F65D-41EC-92C7-00915114B763}" type="parTrans" cxnId="{AD85E204-7A19-4A1F-8A9C-810C01AC67B8}">
      <dgm:prSet/>
      <dgm:spPr/>
      <dgm:t>
        <a:bodyPr/>
        <a:lstStyle/>
        <a:p>
          <a:endParaRPr lang="en-US"/>
        </a:p>
      </dgm:t>
    </dgm:pt>
    <dgm:pt modelId="{51576852-26DA-4A94-BF5C-CF7A08A63767}" type="sibTrans" cxnId="{AD85E204-7A19-4A1F-8A9C-810C01AC67B8}">
      <dgm:prSet custT="1"/>
      <dgm:spPr/>
      <dgm:t>
        <a:bodyPr/>
        <a:lstStyle/>
        <a:p>
          <a:pPr algn="ctr"/>
          <a:r>
            <a:rPr lang="en-US" sz="2400" b="1" dirty="0"/>
            <a:t>4 – 15 years</a:t>
          </a:r>
        </a:p>
      </dgm:t>
    </dgm:pt>
    <dgm:pt modelId="{C9C98BDA-D158-450B-8CCC-ECDAD7EDA108}">
      <dgm:prSet phldrT="[Text]" custT="1"/>
      <dgm:spPr/>
      <dgm:t>
        <a:bodyPr/>
        <a:lstStyle/>
        <a:p>
          <a:r>
            <a:rPr lang="en-US" sz="2400" b="1" dirty="0"/>
            <a:t>Kindergarten </a:t>
          </a:r>
        </a:p>
        <a:p>
          <a:r>
            <a:rPr lang="en-US" sz="2400" b="1" dirty="0"/>
            <a:t>6 Core Subjects</a:t>
          </a:r>
        </a:p>
      </dgm:t>
    </dgm:pt>
    <dgm:pt modelId="{8040A2F5-5362-4F99-836D-733BB67F810E}" type="parTrans" cxnId="{A6D0358C-BD04-4FD3-8183-7430C271C2C7}">
      <dgm:prSet/>
      <dgm:spPr/>
      <dgm:t>
        <a:bodyPr/>
        <a:lstStyle/>
        <a:p>
          <a:endParaRPr lang="en-US"/>
        </a:p>
      </dgm:t>
    </dgm:pt>
    <dgm:pt modelId="{FBB4A6C6-4D24-4D4A-9E36-578DF7849814}" type="sibTrans" cxnId="{A6D0358C-BD04-4FD3-8183-7430C271C2C7}">
      <dgm:prSet custT="1"/>
      <dgm:spPr/>
      <dgm:t>
        <a:bodyPr/>
        <a:lstStyle/>
        <a:p>
          <a:pPr algn="ctr"/>
          <a:r>
            <a:rPr lang="en-US" sz="2400" b="1" dirty="0"/>
            <a:t>4- 6 years</a:t>
          </a:r>
        </a:p>
      </dgm:t>
    </dgm:pt>
    <dgm:pt modelId="{A74D187C-6C18-469F-AE31-1DB47765AF4C}">
      <dgm:prSet phldrT="[Text]" custT="1"/>
      <dgm:spPr/>
      <dgm:t>
        <a:bodyPr/>
        <a:lstStyle/>
        <a:p>
          <a:r>
            <a:rPr lang="en-US" sz="2400" b="1" dirty="0"/>
            <a:t>Primary</a:t>
          </a:r>
        </a:p>
        <a:p>
          <a:r>
            <a:rPr lang="en-US" sz="2400" b="1" dirty="0"/>
            <a:t>13-14 Subjects</a:t>
          </a:r>
        </a:p>
      </dgm:t>
    </dgm:pt>
    <dgm:pt modelId="{B85C8AFA-C938-49AB-8C4A-11CD8C3B2DCD}" type="parTrans" cxnId="{E8B184D3-F5D4-4921-BF7B-B8B20FBCF328}">
      <dgm:prSet/>
      <dgm:spPr/>
      <dgm:t>
        <a:bodyPr/>
        <a:lstStyle/>
        <a:p>
          <a:endParaRPr lang="en-US"/>
        </a:p>
      </dgm:t>
    </dgm:pt>
    <dgm:pt modelId="{D82132B4-ED50-4284-856B-4BC7C23FA773}" type="sibTrans" cxnId="{E8B184D3-F5D4-4921-BF7B-B8B20FBCF328}">
      <dgm:prSet custT="1"/>
      <dgm:spPr/>
      <dgm:t>
        <a:bodyPr/>
        <a:lstStyle/>
        <a:p>
          <a:pPr algn="ctr"/>
          <a:r>
            <a:rPr lang="en-US" sz="2400" b="1" dirty="0"/>
            <a:t>6 -11 years</a:t>
          </a:r>
        </a:p>
      </dgm:t>
    </dgm:pt>
    <dgm:pt modelId="{A7AC3340-B04E-4340-98FF-F8F8EC61C50B}">
      <dgm:prSet phldrT="[Text]" custT="1"/>
      <dgm:spPr/>
      <dgm:t>
        <a:bodyPr/>
        <a:lstStyle/>
        <a:p>
          <a:r>
            <a:rPr lang="en-US" sz="2400" b="1" dirty="0"/>
            <a:t>Junior Sec Sch</a:t>
          </a:r>
        </a:p>
        <a:p>
          <a:r>
            <a:rPr lang="en-US" sz="2400" b="1" dirty="0"/>
            <a:t>11- 12 Subjects</a:t>
          </a:r>
        </a:p>
      </dgm:t>
    </dgm:pt>
    <dgm:pt modelId="{BF4DE6DD-A314-4B3D-A153-D376601FD3F3}" type="parTrans" cxnId="{32E4C0F7-000C-43DC-81F3-EDE749D50A83}">
      <dgm:prSet/>
      <dgm:spPr/>
      <dgm:t>
        <a:bodyPr/>
        <a:lstStyle/>
        <a:p>
          <a:endParaRPr lang="en-US"/>
        </a:p>
      </dgm:t>
    </dgm:pt>
    <dgm:pt modelId="{5E2064A5-5389-4C54-A812-E9E52436FFF4}" type="sibTrans" cxnId="{32E4C0F7-000C-43DC-81F3-EDE749D50A83}">
      <dgm:prSet custT="1"/>
      <dgm:spPr/>
      <dgm:t>
        <a:bodyPr/>
        <a:lstStyle/>
        <a:p>
          <a:pPr algn="ctr"/>
          <a:r>
            <a:rPr lang="en-US" sz="2400" b="1" dirty="0"/>
            <a:t>12 – 15 years</a:t>
          </a:r>
        </a:p>
      </dgm:t>
    </dgm:pt>
    <dgm:pt modelId="{0AD0967C-6542-4081-BC2A-E9822A48F046}" type="pres">
      <dgm:prSet presAssocID="{B8133803-FE2D-4C3D-94A6-539141340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21A8FE5-5971-4746-946F-775CA7ACD191}" type="pres">
      <dgm:prSet presAssocID="{D7ACEB39-E7C9-40BA-A205-EDAFAEC88F18}" presName="hierRoot1" presStyleCnt="0">
        <dgm:presLayoutVars>
          <dgm:hierBranch val="init"/>
        </dgm:presLayoutVars>
      </dgm:prSet>
      <dgm:spPr/>
    </dgm:pt>
    <dgm:pt modelId="{48AD955D-799D-4D63-BCFE-5656AF41A7F9}" type="pres">
      <dgm:prSet presAssocID="{D7ACEB39-E7C9-40BA-A205-EDAFAEC88F18}" presName="rootComposite1" presStyleCnt="0"/>
      <dgm:spPr/>
    </dgm:pt>
    <dgm:pt modelId="{F442337F-636C-40FA-922E-4CF63B51EC2A}" type="pres">
      <dgm:prSet presAssocID="{D7ACEB39-E7C9-40BA-A205-EDAFAEC88F1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B8ABD864-CECA-4874-9A38-594319F781F3}" type="pres">
      <dgm:prSet presAssocID="{D7ACEB39-E7C9-40BA-A205-EDAFAEC88F1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A44C573E-7F94-466D-A3E3-1881B177757B}" type="pres">
      <dgm:prSet presAssocID="{D7ACEB39-E7C9-40BA-A205-EDAFAEC88F18}" presName="rootConnector1" presStyleLbl="node1" presStyleIdx="0" presStyleCnt="3"/>
      <dgm:spPr/>
      <dgm:t>
        <a:bodyPr/>
        <a:lstStyle/>
        <a:p>
          <a:endParaRPr lang="de-DE"/>
        </a:p>
      </dgm:t>
    </dgm:pt>
    <dgm:pt modelId="{11B405DE-8EB2-41C8-A693-B44C336DBEF7}" type="pres">
      <dgm:prSet presAssocID="{D7ACEB39-E7C9-40BA-A205-EDAFAEC88F18}" presName="hierChild2" presStyleCnt="0"/>
      <dgm:spPr/>
    </dgm:pt>
    <dgm:pt modelId="{F35C10CC-EC5C-468E-86CC-032B96C35637}" type="pres">
      <dgm:prSet presAssocID="{8040A2F5-5362-4F99-836D-733BB67F810E}" presName="Name37" presStyleLbl="parChTrans1D2" presStyleIdx="0" presStyleCnt="3"/>
      <dgm:spPr/>
      <dgm:t>
        <a:bodyPr/>
        <a:lstStyle/>
        <a:p>
          <a:endParaRPr lang="de-DE"/>
        </a:p>
      </dgm:t>
    </dgm:pt>
    <dgm:pt modelId="{93A0B0D5-25CB-43C6-8494-53552B871024}" type="pres">
      <dgm:prSet presAssocID="{C9C98BDA-D158-450B-8CCC-ECDAD7EDA108}" presName="hierRoot2" presStyleCnt="0">
        <dgm:presLayoutVars>
          <dgm:hierBranch val="init"/>
        </dgm:presLayoutVars>
      </dgm:prSet>
      <dgm:spPr/>
    </dgm:pt>
    <dgm:pt modelId="{21EE9CF8-412F-4661-87CB-28CAC8E09AB3}" type="pres">
      <dgm:prSet presAssocID="{C9C98BDA-D158-450B-8CCC-ECDAD7EDA108}" presName="rootComposite" presStyleCnt="0"/>
      <dgm:spPr/>
    </dgm:pt>
    <dgm:pt modelId="{9C3882F1-1E86-446B-9348-76D8FA0D6523}" type="pres">
      <dgm:prSet presAssocID="{C9C98BDA-D158-450B-8CCC-ECDAD7EDA108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6D5AFB40-6B8C-448C-A743-AFABE71C85C3}" type="pres">
      <dgm:prSet presAssocID="{C9C98BDA-D158-450B-8CCC-ECDAD7EDA108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1D42E9AA-6196-46DB-BFC4-2CB78AC362A7}" type="pres">
      <dgm:prSet presAssocID="{C9C98BDA-D158-450B-8CCC-ECDAD7EDA108}" presName="rootConnector" presStyleLbl="node2" presStyleIdx="0" presStyleCnt="0"/>
      <dgm:spPr/>
      <dgm:t>
        <a:bodyPr/>
        <a:lstStyle/>
        <a:p>
          <a:endParaRPr lang="de-DE"/>
        </a:p>
      </dgm:t>
    </dgm:pt>
    <dgm:pt modelId="{2A5A19F0-F8C3-4147-AF18-E51D27036EF5}" type="pres">
      <dgm:prSet presAssocID="{C9C98BDA-D158-450B-8CCC-ECDAD7EDA108}" presName="hierChild4" presStyleCnt="0"/>
      <dgm:spPr/>
    </dgm:pt>
    <dgm:pt modelId="{4D78FD51-C12A-44EC-BE87-63D706161424}" type="pres">
      <dgm:prSet presAssocID="{C9C98BDA-D158-450B-8CCC-ECDAD7EDA108}" presName="hierChild5" presStyleCnt="0"/>
      <dgm:spPr/>
    </dgm:pt>
    <dgm:pt modelId="{1E9C565E-506D-4DEF-8C3E-F92CFB24A71A}" type="pres">
      <dgm:prSet presAssocID="{B85C8AFA-C938-49AB-8C4A-11CD8C3B2DCD}" presName="Name37" presStyleLbl="parChTrans1D2" presStyleIdx="1" presStyleCnt="3"/>
      <dgm:spPr/>
      <dgm:t>
        <a:bodyPr/>
        <a:lstStyle/>
        <a:p>
          <a:endParaRPr lang="de-DE"/>
        </a:p>
      </dgm:t>
    </dgm:pt>
    <dgm:pt modelId="{1131BF0B-B535-4079-95DF-89C501E79591}" type="pres">
      <dgm:prSet presAssocID="{A74D187C-6C18-469F-AE31-1DB47765AF4C}" presName="hierRoot2" presStyleCnt="0">
        <dgm:presLayoutVars>
          <dgm:hierBranch val="init"/>
        </dgm:presLayoutVars>
      </dgm:prSet>
      <dgm:spPr/>
    </dgm:pt>
    <dgm:pt modelId="{8EBF8E7F-3B98-462F-91FB-8C1A699543C0}" type="pres">
      <dgm:prSet presAssocID="{A74D187C-6C18-469F-AE31-1DB47765AF4C}" presName="rootComposite" presStyleCnt="0"/>
      <dgm:spPr/>
    </dgm:pt>
    <dgm:pt modelId="{8DFA6099-F068-4A08-890B-55C3253A962B}" type="pres">
      <dgm:prSet presAssocID="{A74D187C-6C18-469F-AE31-1DB47765AF4C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794239A8-A7EC-4198-BF1A-67F25DB88414}" type="pres">
      <dgm:prSet presAssocID="{A74D187C-6C18-469F-AE31-1DB47765AF4C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5649AE9-906C-4FE6-B8B0-89BD5A43FA20}" type="pres">
      <dgm:prSet presAssocID="{A74D187C-6C18-469F-AE31-1DB47765AF4C}" presName="rootConnector" presStyleLbl="node2" presStyleIdx="0" presStyleCnt="0"/>
      <dgm:spPr/>
      <dgm:t>
        <a:bodyPr/>
        <a:lstStyle/>
        <a:p>
          <a:endParaRPr lang="de-DE"/>
        </a:p>
      </dgm:t>
    </dgm:pt>
    <dgm:pt modelId="{AFB686A5-157C-40A1-A66F-1010D722B513}" type="pres">
      <dgm:prSet presAssocID="{A74D187C-6C18-469F-AE31-1DB47765AF4C}" presName="hierChild4" presStyleCnt="0"/>
      <dgm:spPr/>
    </dgm:pt>
    <dgm:pt modelId="{0A85B890-F193-4A65-8159-0883142492D8}" type="pres">
      <dgm:prSet presAssocID="{A74D187C-6C18-469F-AE31-1DB47765AF4C}" presName="hierChild5" presStyleCnt="0"/>
      <dgm:spPr/>
    </dgm:pt>
    <dgm:pt modelId="{C224D940-5925-46E6-A15E-D19706AA5D17}" type="pres">
      <dgm:prSet presAssocID="{BF4DE6DD-A314-4B3D-A153-D376601FD3F3}" presName="Name37" presStyleLbl="parChTrans1D2" presStyleIdx="2" presStyleCnt="3"/>
      <dgm:spPr/>
      <dgm:t>
        <a:bodyPr/>
        <a:lstStyle/>
        <a:p>
          <a:endParaRPr lang="de-DE"/>
        </a:p>
      </dgm:t>
    </dgm:pt>
    <dgm:pt modelId="{C42187F4-AD54-43C9-8A73-8856C57FF09A}" type="pres">
      <dgm:prSet presAssocID="{A7AC3340-B04E-4340-98FF-F8F8EC61C50B}" presName="hierRoot2" presStyleCnt="0">
        <dgm:presLayoutVars>
          <dgm:hierBranch val="init"/>
        </dgm:presLayoutVars>
      </dgm:prSet>
      <dgm:spPr/>
    </dgm:pt>
    <dgm:pt modelId="{F10C7B1E-DEBE-47F1-B620-5296524EB7B5}" type="pres">
      <dgm:prSet presAssocID="{A7AC3340-B04E-4340-98FF-F8F8EC61C50B}" presName="rootComposite" presStyleCnt="0"/>
      <dgm:spPr/>
    </dgm:pt>
    <dgm:pt modelId="{64A0AB45-2F9D-4F69-985F-65CE6F763453}" type="pres">
      <dgm:prSet presAssocID="{A7AC3340-B04E-4340-98FF-F8F8EC61C50B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EA919B37-AE15-483B-9098-3AACC6EDE25F}" type="pres">
      <dgm:prSet presAssocID="{A7AC3340-B04E-4340-98FF-F8F8EC61C50B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6B474DD8-7B5E-4623-B4FD-3B7F2DE0683C}" type="pres">
      <dgm:prSet presAssocID="{A7AC3340-B04E-4340-98FF-F8F8EC61C50B}" presName="rootConnector" presStyleLbl="node2" presStyleIdx="0" presStyleCnt="0"/>
      <dgm:spPr/>
      <dgm:t>
        <a:bodyPr/>
        <a:lstStyle/>
        <a:p>
          <a:endParaRPr lang="de-DE"/>
        </a:p>
      </dgm:t>
    </dgm:pt>
    <dgm:pt modelId="{7247CAEA-64EF-4275-9C97-1232F79EE8D4}" type="pres">
      <dgm:prSet presAssocID="{A7AC3340-B04E-4340-98FF-F8F8EC61C50B}" presName="hierChild4" presStyleCnt="0"/>
      <dgm:spPr/>
    </dgm:pt>
    <dgm:pt modelId="{3A31DBDF-7362-4CEC-B837-FC1AAC6A4389}" type="pres">
      <dgm:prSet presAssocID="{A7AC3340-B04E-4340-98FF-F8F8EC61C50B}" presName="hierChild5" presStyleCnt="0"/>
      <dgm:spPr/>
    </dgm:pt>
    <dgm:pt modelId="{F0624CA8-66B9-4AB7-B126-8D2DC0D91F8F}" type="pres">
      <dgm:prSet presAssocID="{D7ACEB39-E7C9-40BA-A205-EDAFAEC88F18}" presName="hierChild3" presStyleCnt="0"/>
      <dgm:spPr/>
    </dgm:pt>
  </dgm:ptLst>
  <dgm:cxnLst>
    <dgm:cxn modelId="{62DC052D-45C4-4441-A139-66EEE57C331E}" type="presOf" srcId="{B8133803-FE2D-4C3D-94A6-5391413400F3}" destId="{0AD0967C-6542-4081-BC2A-E9822A48F046}" srcOrd="0" destOrd="0" presId="urn:microsoft.com/office/officeart/2008/layout/NameandTitleOrganizationalChart"/>
    <dgm:cxn modelId="{E581783A-C48C-48E3-ADB6-662986D85743}" type="presOf" srcId="{B85C8AFA-C938-49AB-8C4A-11CD8C3B2DCD}" destId="{1E9C565E-506D-4DEF-8C3E-F92CFB24A71A}" srcOrd="0" destOrd="0" presId="urn:microsoft.com/office/officeart/2008/layout/NameandTitleOrganizationalChart"/>
    <dgm:cxn modelId="{FD2FDF5F-E093-4B60-B42D-369C912B94C4}" type="presOf" srcId="{BF4DE6DD-A314-4B3D-A153-D376601FD3F3}" destId="{C224D940-5925-46E6-A15E-D19706AA5D17}" srcOrd="0" destOrd="0" presId="urn:microsoft.com/office/officeart/2008/layout/NameandTitleOrganizationalChart"/>
    <dgm:cxn modelId="{9782F968-F50E-4547-82BE-074E078F7763}" type="presOf" srcId="{5E2064A5-5389-4C54-A812-E9E52436FFF4}" destId="{EA919B37-AE15-483B-9098-3AACC6EDE25F}" srcOrd="0" destOrd="0" presId="urn:microsoft.com/office/officeart/2008/layout/NameandTitleOrganizationalChart"/>
    <dgm:cxn modelId="{32E4C0F7-000C-43DC-81F3-EDE749D50A83}" srcId="{D7ACEB39-E7C9-40BA-A205-EDAFAEC88F18}" destId="{A7AC3340-B04E-4340-98FF-F8F8EC61C50B}" srcOrd="2" destOrd="0" parTransId="{BF4DE6DD-A314-4B3D-A153-D376601FD3F3}" sibTransId="{5E2064A5-5389-4C54-A812-E9E52436FFF4}"/>
    <dgm:cxn modelId="{2BE982FE-D509-45D8-A681-35A1774978C1}" type="presOf" srcId="{C9C98BDA-D158-450B-8CCC-ECDAD7EDA108}" destId="{1D42E9AA-6196-46DB-BFC4-2CB78AC362A7}" srcOrd="1" destOrd="0" presId="urn:microsoft.com/office/officeart/2008/layout/NameandTitleOrganizationalChart"/>
    <dgm:cxn modelId="{9F2F082C-F250-4483-BF7F-CA3092B156C2}" type="presOf" srcId="{D7ACEB39-E7C9-40BA-A205-EDAFAEC88F18}" destId="{F442337F-636C-40FA-922E-4CF63B51EC2A}" srcOrd="0" destOrd="0" presId="urn:microsoft.com/office/officeart/2008/layout/NameandTitleOrganizationalChart"/>
    <dgm:cxn modelId="{41C96C1E-E959-454F-9769-178C7CBA66EB}" type="presOf" srcId="{A74D187C-6C18-469F-AE31-1DB47765AF4C}" destId="{05649AE9-906C-4FE6-B8B0-89BD5A43FA20}" srcOrd="1" destOrd="0" presId="urn:microsoft.com/office/officeart/2008/layout/NameandTitleOrganizationalChart"/>
    <dgm:cxn modelId="{A6D0358C-BD04-4FD3-8183-7430C271C2C7}" srcId="{D7ACEB39-E7C9-40BA-A205-EDAFAEC88F18}" destId="{C9C98BDA-D158-450B-8CCC-ECDAD7EDA108}" srcOrd="0" destOrd="0" parTransId="{8040A2F5-5362-4F99-836D-733BB67F810E}" sibTransId="{FBB4A6C6-4D24-4D4A-9E36-578DF7849814}"/>
    <dgm:cxn modelId="{A95A1C2E-98A6-46B9-9725-BAEE3412AF42}" type="presOf" srcId="{FBB4A6C6-4D24-4D4A-9E36-578DF7849814}" destId="{6D5AFB40-6B8C-448C-A743-AFABE71C85C3}" srcOrd="0" destOrd="0" presId="urn:microsoft.com/office/officeart/2008/layout/NameandTitleOrganizationalChart"/>
    <dgm:cxn modelId="{6BE1A71F-7D21-47F1-87A8-0F9F24B805F8}" type="presOf" srcId="{A7AC3340-B04E-4340-98FF-F8F8EC61C50B}" destId="{6B474DD8-7B5E-4623-B4FD-3B7F2DE0683C}" srcOrd="1" destOrd="0" presId="urn:microsoft.com/office/officeart/2008/layout/NameandTitleOrganizationalChart"/>
    <dgm:cxn modelId="{2BACFEA5-06E8-401A-990D-598D4058E566}" type="presOf" srcId="{8040A2F5-5362-4F99-836D-733BB67F810E}" destId="{F35C10CC-EC5C-468E-86CC-032B96C35637}" srcOrd="0" destOrd="0" presId="urn:microsoft.com/office/officeart/2008/layout/NameandTitleOrganizationalChart"/>
    <dgm:cxn modelId="{C7B3530F-402F-4891-8DD2-54A27E397615}" type="presOf" srcId="{A7AC3340-B04E-4340-98FF-F8F8EC61C50B}" destId="{64A0AB45-2F9D-4F69-985F-65CE6F763453}" srcOrd="0" destOrd="0" presId="urn:microsoft.com/office/officeart/2008/layout/NameandTitleOrganizationalChart"/>
    <dgm:cxn modelId="{AE35AA5D-BA79-4DEF-8EDC-C10020EB191C}" type="presOf" srcId="{51576852-26DA-4A94-BF5C-CF7A08A63767}" destId="{B8ABD864-CECA-4874-9A38-594319F781F3}" srcOrd="0" destOrd="0" presId="urn:microsoft.com/office/officeart/2008/layout/NameandTitleOrganizationalChart"/>
    <dgm:cxn modelId="{4F6AEBEF-DDB3-4E1B-8461-8A4726182BCA}" type="presOf" srcId="{D7ACEB39-E7C9-40BA-A205-EDAFAEC88F18}" destId="{A44C573E-7F94-466D-A3E3-1881B177757B}" srcOrd="1" destOrd="0" presId="urn:microsoft.com/office/officeart/2008/layout/NameandTitleOrganizationalChart"/>
    <dgm:cxn modelId="{3EABDFCD-607D-40DC-AC97-84EC9799FD31}" type="presOf" srcId="{C9C98BDA-D158-450B-8CCC-ECDAD7EDA108}" destId="{9C3882F1-1E86-446B-9348-76D8FA0D6523}" srcOrd="0" destOrd="0" presId="urn:microsoft.com/office/officeart/2008/layout/NameandTitleOrganizationalChart"/>
    <dgm:cxn modelId="{17B7258A-618E-4D30-BD69-A0C587CFAE6D}" type="presOf" srcId="{D82132B4-ED50-4284-856B-4BC7C23FA773}" destId="{794239A8-A7EC-4198-BF1A-67F25DB88414}" srcOrd="0" destOrd="0" presId="urn:microsoft.com/office/officeart/2008/layout/NameandTitleOrganizationalChart"/>
    <dgm:cxn modelId="{AD85E204-7A19-4A1F-8A9C-810C01AC67B8}" srcId="{B8133803-FE2D-4C3D-94A6-5391413400F3}" destId="{D7ACEB39-E7C9-40BA-A205-EDAFAEC88F18}" srcOrd="0" destOrd="0" parTransId="{ECA225BC-F65D-41EC-92C7-00915114B763}" sibTransId="{51576852-26DA-4A94-BF5C-CF7A08A63767}"/>
    <dgm:cxn modelId="{E8B184D3-F5D4-4921-BF7B-B8B20FBCF328}" srcId="{D7ACEB39-E7C9-40BA-A205-EDAFAEC88F18}" destId="{A74D187C-6C18-469F-AE31-1DB47765AF4C}" srcOrd="1" destOrd="0" parTransId="{B85C8AFA-C938-49AB-8C4A-11CD8C3B2DCD}" sibTransId="{D82132B4-ED50-4284-856B-4BC7C23FA773}"/>
    <dgm:cxn modelId="{C618BFFB-B54F-487A-BABC-AAE76E29EC64}" type="presOf" srcId="{A74D187C-6C18-469F-AE31-1DB47765AF4C}" destId="{8DFA6099-F068-4A08-890B-55C3253A962B}" srcOrd="0" destOrd="0" presId="urn:microsoft.com/office/officeart/2008/layout/NameandTitleOrganizationalChart"/>
    <dgm:cxn modelId="{021A64A8-1E88-469A-A842-5EA80B69786E}" type="presParOf" srcId="{0AD0967C-6542-4081-BC2A-E9822A48F046}" destId="{421A8FE5-5971-4746-946F-775CA7ACD191}" srcOrd="0" destOrd="0" presId="urn:microsoft.com/office/officeart/2008/layout/NameandTitleOrganizationalChart"/>
    <dgm:cxn modelId="{F60B9690-1ED1-4F1D-9E9A-00E6E6593EDC}" type="presParOf" srcId="{421A8FE5-5971-4746-946F-775CA7ACD191}" destId="{48AD955D-799D-4D63-BCFE-5656AF41A7F9}" srcOrd="0" destOrd="0" presId="urn:microsoft.com/office/officeart/2008/layout/NameandTitleOrganizationalChart"/>
    <dgm:cxn modelId="{8B9CED16-2F80-4189-B15F-ABA698C6BC21}" type="presParOf" srcId="{48AD955D-799D-4D63-BCFE-5656AF41A7F9}" destId="{F442337F-636C-40FA-922E-4CF63B51EC2A}" srcOrd="0" destOrd="0" presId="urn:microsoft.com/office/officeart/2008/layout/NameandTitleOrganizationalChart"/>
    <dgm:cxn modelId="{92308D7C-DDD5-4BC7-AC67-CF9075FDF033}" type="presParOf" srcId="{48AD955D-799D-4D63-BCFE-5656AF41A7F9}" destId="{B8ABD864-CECA-4874-9A38-594319F781F3}" srcOrd="1" destOrd="0" presId="urn:microsoft.com/office/officeart/2008/layout/NameandTitleOrganizationalChart"/>
    <dgm:cxn modelId="{31CE7972-3B55-431C-973D-F4C1A19F39D4}" type="presParOf" srcId="{48AD955D-799D-4D63-BCFE-5656AF41A7F9}" destId="{A44C573E-7F94-466D-A3E3-1881B177757B}" srcOrd="2" destOrd="0" presId="urn:microsoft.com/office/officeart/2008/layout/NameandTitleOrganizationalChart"/>
    <dgm:cxn modelId="{EC3EB179-F348-4B31-85BE-D1DA337B8AEB}" type="presParOf" srcId="{421A8FE5-5971-4746-946F-775CA7ACD191}" destId="{11B405DE-8EB2-41C8-A693-B44C336DBEF7}" srcOrd="1" destOrd="0" presId="urn:microsoft.com/office/officeart/2008/layout/NameandTitleOrganizationalChart"/>
    <dgm:cxn modelId="{5BC8878B-AE1B-4854-88CD-AC2459413151}" type="presParOf" srcId="{11B405DE-8EB2-41C8-A693-B44C336DBEF7}" destId="{F35C10CC-EC5C-468E-86CC-032B96C35637}" srcOrd="0" destOrd="0" presId="urn:microsoft.com/office/officeart/2008/layout/NameandTitleOrganizationalChart"/>
    <dgm:cxn modelId="{CDBE7C58-78D2-4185-B05A-39EE722E752F}" type="presParOf" srcId="{11B405DE-8EB2-41C8-A693-B44C336DBEF7}" destId="{93A0B0D5-25CB-43C6-8494-53552B871024}" srcOrd="1" destOrd="0" presId="urn:microsoft.com/office/officeart/2008/layout/NameandTitleOrganizationalChart"/>
    <dgm:cxn modelId="{266A5D90-ACB2-4F83-AD32-CFA73D52A49B}" type="presParOf" srcId="{93A0B0D5-25CB-43C6-8494-53552B871024}" destId="{21EE9CF8-412F-4661-87CB-28CAC8E09AB3}" srcOrd="0" destOrd="0" presId="urn:microsoft.com/office/officeart/2008/layout/NameandTitleOrganizationalChart"/>
    <dgm:cxn modelId="{16DFAE1C-2AB6-4848-A58F-BF12ED3A2713}" type="presParOf" srcId="{21EE9CF8-412F-4661-87CB-28CAC8E09AB3}" destId="{9C3882F1-1E86-446B-9348-76D8FA0D6523}" srcOrd="0" destOrd="0" presId="urn:microsoft.com/office/officeart/2008/layout/NameandTitleOrganizationalChart"/>
    <dgm:cxn modelId="{3D22F82E-29BA-4BED-AC4B-2164B87ED81E}" type="presParOf" srcId="{21EE9CF8-412F-4661-87CB-28CAC8E09AB3}" destId="{6D5AFB40-6B8C-448C-A743-AFABE71C85C3}" srcOrd="1" destOrd="0" presId="urn:microsoft.com/office/officeart/2008/layout/NameandTitleOrganizationalChart"/>
    <dgm:cxn modelId="{50ED7946-2BD4-4A3D-884A-77B8B1238ED3}" type="presParOf" srcId="{21EE9CF8-412F-4661-87CB-28CAC8E09AB3}" destId="{1D42E9AA-6196-46DB-BFC4-2CB78AC362A7}" srcOrd="2" destOrd="0" presId="urn:microsoft.com/office/officeart/2008/layout/NameandTitleOrganizationalChart"/>
    <dgm:cxn modelId="{A7E5AC05-5DA3-42BD-8CDC-8AD52C503035}" type="presParOf" srcId="{93A0B0D5-25CB-43C6-8494-53552B871024}" destId="{2A5A19F0-F8C3-4147-AF18-E51D27036EF5}" srcOrd="1" destOrd="0" presId="urn:microsoft.com/office/officeart/2008/layout/NameandTitleOrganizationalChart"/>
    <dgm:cxn modelId="{8CFA3863-39B7-41E9-AFF1-CA585E9308AD}" type="presParOf" srcId="{93A0B0D5-25CB-43C6-8494-53552B871024}" destId="{4D78FD51-C12A-44EC-BE87-63D706161424}" srcOrd="2" destOrd="0" presId="urn:microsoft.com/office/officeart/2008/layout/NameandTitleOrganizationalChart"/>
    <dgm:cxn modelId="{528A96DA-6DEE-4A3C-ADDE-1B8264440884}" type="presParOf" srcId="{11B405DE-8EB2-41C8-A693-B44C336DBEF7}" destId="{1E9C565E-506D-4DEF-8C3E-F92CFB24A71A}" srcOrd="2" destOrd="0" presId="urn:microsoft.com/office/officeart/2008/layout/NameandTitleOrganizationalChart"/>
    <dgm:cxn modelId="{CAD5B52D-18E1-4289-B806-70FCDD4057CB}" type="presParOf" srcId="{11B405DE-8EB2-41C8-A693-B44C336DBEF7}" destId="{1131BF0B-B535-4079-95DF-89C501E79591}" srcOrd="3" destOrd="0" presId="urn:microsoft.com/office/officeart/2008/layout/NameandTitleOrganizationalChart"/>
    <dgm:cxn modelId="{6A297B77-8E63-4919-8BEC-EA4728254F2D}" type="presParOf" srcId="{1131BF0B-B535-4079-95DF-89C501E79591}" destId="{8EBF8E7F-3B98-462F-91FB-8C1A699543C0}" srcOrd="0" destOrd="0" presId="urn:microsoft.com/office/officeart/2008/layout/NameandTitleOrganizationalChart"/>
    <dgm:cxn modelId="{EDCDFA05-1729-4AF2-936D-E4209859180D}" type="presParOf" srcId="{8EBF8E7F-3B98-462F-91FB-8C1A699543C0}" destId="{8DFA6099-F068-4A08-890B-55C3253A962B}" srcOrd="0" destOrd="0" presId="urn:microsoft.com/office/officeart/2008/layout/NameandTitleOrganizationalChart"/>
    <dgm:cxn modelId="{982F544A-0789-406D-B41C-89B54E1E1A1D}" type="presParOf" srcId="{8EBF8E7F-3B98-462F-91FB-8C1A699543C0}" destId="{794239A8-A7EC-4198-BF1A-67F25DB88414}" srcOrd="1" destOrd="0" presId="urn:microsoft.com/office/officeart/2008/layout/NameandTitleOrganizationalChart"/>
    <dgm:cxn modelId="{20BAD0F8-BB18-46FF-AC37-B1B8E8D3C367}" type="presParOf" srcId="{8EBF8E7F-3B98-462F-91FB-8C1A699543C0}" destId="{05649AE9-906C-4FE6-B8B0-89BD5A43FA20}" srcOrd="2" destOrd="0" presId="urn:microsoft.com/office/officeart/2008/layout/NameandTitleOrganizationalChart"/>
    <dgm:cxn modelId="{D362BB19-D407-4D80-86DA-C9DE2A3FCEB7}" type="presParOf" srcId="{1131BF0B-B535-4079-95DF-89C501E79591}" destId="{AFB686A5-157C-40A1-A66F-1010D722B513}" srcOrd="1" destOrd="0" presId="urn:microsoft.com/office/officeart/2008/layout/NameandTitleOrganizationalChart"/>
    <dgm:cxn modelId="{515ED47C-E9AF-4D57-8F15-77E6F6751211}" type="presParOf" srcId="{1131BF0B-B535-4079-95DF-89C501E79591}" destId="{0A85B890-F193-4A65-8159-0883142492D8}" srcOrd="2" destOrd="0" presId="urn:microsoft.com/office/officeart/2008/layout/NameandTitleOrganizationalChart"/>
    <dgm:cxn modelId="{7B754104-E22B-4A60-BD7D-4ED317BE24D9}" type="presParOf" srcId="{11B405DE-8EB2-41C8-A693-B44C336DBEF7}" destId="{C224D940-5925-46E6-A15E-D19706AA5D17}" srcOrd="4" destOrd="0" presId="urn:microsoft.com/office/officeart/2008/layout/NameandTitleOrganizationalChart"/>
    <dgm:cxn modelId="{5A481DF6-101F-401E-9558-294D4D4CFBFA}" type="presParOf" srcId="{11B405DE-8EB2-41C8-A693-B44C336DBEF7}" destId="{C42187F4-AD54-43C9-8A73-8856C57FF09A}" srcOrd="5" destOrd="0" presId="urn:microsoft.com/office/officeart/2008/layout/NameandTitleOrganizationalChart"/>
    <dgm:cxn modelId="{F73124D3-6A58-4A55-B69B-3B1C470CE406}" type="presParOf" srcId="{C42187F4-AD54-43C9-8A73-8856C57FF09A}" destId="{F10C7B1E-DEBE-47F1-B620-5296524EB7B5}" srcOrd="0" destOrd="0" presId="urn:microsoft.com/office/officeart/2008/layout/NameandTitleOrganizationalChart"/>
    <dgm:cxn modelId="{1CBBDA9F-CCF9-4EF6-AAF3-6034CD06C405}" type="presParOf" srcId="{F10C7B1E-DEBE-47F1-B620-5296524EB7B5}" destId="{64A0AB45-2F9D-4F69-985F-65CE6F763453}" srcOrd="0" destOrd="0" presId="urn:microsoft.com/office/officeart/2008/layout/NameandTitleOrganizationalChart"/>
    <dgm:cxn modelId="{84FBF81D-30D6-4B4C-8D7D-8719085FBDF6}" type="presParOf" srcId="{F10C7B1E-DEBE-47F1-B620-5296524EB7B5}" destId="{EA919B37-AE15-483B-9098-3AACC6EDE25F}" srcOrd="1" destOrd="0" presId="urn:microsoft.com/office/officeart/2008/layout/NameandTitleOrganizationalChart"/>
    <dgm:cxn modelId="{0E06177A-D077-4EB0-BDD9-214A97444219}" type="presParOf" srcId="{F10C7B1E-DEBE-47F1-B620-5296524EB7B5}" destId="{6B474DD8-7B5E-4623-B4FD-3B7F2DE0683C}" srcOrd="2" destOrd="0" presId="urn:microsoft.com/office/officeart/2008/layout/NameandTitleOrganizationalChart"/>
    <dgm:cxn modelId="{2E38BBBC-7990-4A70-A804-11609A7F3032}" type="presParOf" srcId="{C42187F4-AD54-43C9-8A73-8856C57FF09A}" destId="{7247CAEA-64EF-4275-9C97-1232F79EE8D4}" srcOrd="1" destOrd="0" presId="urn:microsoft.com/office/officeart/2008/layout/NameandTitleOrganizationalChart"/>
    <dgm:cxn modelId="{F6E50EFD-3C47-4A2B-846C-D6D5E16079DA}" type="presParOf" srcId="{C42187F4-AD54-43C9-8A73-8856C57FF09A}" destId="{3A31DBDF-7362-4CEC-B837-FC1AAC6A4389}" srcOrd="2" destOrd="0" presId="urn:microsoft.com/office/officeart/2008/layout/NameandTitleOrganizationalChart"/>
    <dgm:cxn modelId="{3719814F-FEBB-4790-8BF0-151786386E84}" type="presParOf" srcId="{421A8FE5-5971-4746-946F-775CA7ACD191}" destId="{F0624CA8-66B9-4AB7-B126-8D2DC0D91F8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33803-FE2D-4C3D-94A6-5391413400F3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7ACEB39-E7C9-40BA-A205-EDAFAEC88F18}">
      <dgm:prSet phldrT="[Text]" custT="1"/>
      <dgm:spPr/>
      <dgm:t>
        <a:bodyPr/>
        <a:lstStyle/>
        <a:p>
          <a:r>
            <a:rPr lang="en-US" sz="3200" b="1" dirty="0"/>
            <a:t>Senior High School </a:t>
          </a:r>
        </a:p>
      </dgm:t>
    </dgm:pt>
    <dgm:pt modelId="{ECA225BC-F65D-41EC-92C7-00915114B763}" type="parTrans" cxnId="{AD85E204-7A19-4A1F-8A9C-810C01AC67B8}">
      <dgm:prSet/>
      <dgm:spPr/>
      <dgm:t>
        <a:bodyPr/>
        <a:lstStyle/>
        <a:p>
          <a:endParaRPr lang="en-US"/>
        </a:p>
      </dgm:t>
    </dgm:pt>
    <dgm:pt modelId="{51576852-26DA-4A94-BF5C-CF7A08A63767}" type="sibTrans" cxnId="{AD85E204-7A19-4A1F-8A9C-810C01AC67B8}">
      <dgm:prSet custT="1"/>
      <dgm:spPr/>
      <dgm:t>
        <a:bodyPr/>
        <a:lstStyle/>
        <a:p>
          <a:pPr algn="ctr"/>
          <a:r>
            <a:rPr lang="en-US" sz="2400" b="1" dirty="0"/>
            <a:t>3 years (15-19)</a:t>
          </a:r>
        </a:p>
      </dgm:t>
    </dgm:pt>
    <dgm:pt modelId="{C9C98BDA-D158-450B-8CCC-ECDAD7EDA108}">
      <dgm:prSet phldrT="[Text]" custT="1"/>
      <dgm:spPr/>
      <dgm:t>
        <a:bodyPr/>
        <a:lstStyle/>
        <a:p>
          <a:r>
            <a:rPr lang="en-US" sz="2400" b="1" dirty="0"/>
            <a:t>Technical SHS</a:t>
          </a:r>
        </a:p>
      </dgm:t>
    </dgm:pt>
    <dgm:pt modelId="{8040A2F5-5362-4F99-836D-733BB67F810E}" type="parTrans" cxnId="{A6D0358C-BD04-4FD3-8183-7430C271C2C7}">
      <dgm:prSet/>
      <dgm:spPr/>
      <dgm:t>
        <a:bodyPr/>
        <a:lstStyle/>
        <a:p>
          <a:endParaRPr lang="en-US"/>
        </a:p>
      </dgm:t>
    </dgm:pt>
    <dgm:pt modelId="{FBB4A6C6-4D24-4D4A-9E36-578DF7849814}" type="sibTrans" cxnId="{A6D0358C-BD04-4FD3-8183-7430C271C2C7}">
      <dgm:prSet custT="1"/>
      <dgm:spPr/>
      <dgm:t>
        <a:bodyPr/>
        <a:lstStyle/>
        <a:p>
          <a:pPr algn="ctr"/>
          <a:r>
            <a:rPr lang="en-US" sz="2400" b="1" dirty="0"/>
            <a:t>3 years</a:t>
          </a:r>
        </a:p>
      </dgm:t>
    </dgm:pt>
    <dgm:pt modelId="{A74D187C-6C18-469F-AE31-1DB47765AF4C}">
      <dgm:prSet phldrT="[Text]" custT="1"/>
      <dgm:spPr/>
      <dgm:t>
        <a:bodyPr/>
        <a:lstStyle/>
        <a:p>
          <a:r>
            <a:rPr lang="en-US" sz="2400" b="1" dirty="0"/>
            <a:t>STEM SHS</a:t>
          </a:r>
        </a:p>
        <a:p>
          <a:endParaRPr lang="en-US" sz="2400" b="1" dirty="0"/>
        </a:p>
      </dgm:t>
    </dgm:pt>
    <dgm:pt modelId="{B85C8AFA-C938-49AB-8C4A-11CD8C3B2DCD}" type="parTrans" cxnId="{E8B184D3-F5D4-4921-BF7B-B8B20FBCF328}">
      <dgm:prSet/>
      <dgm:spPr/>
      <dgm:t>
        <a:bodyPr/>
        <a:lstStyle/>
        <a:p>
          <a:endParaRPr lang="en-US"/>
        </a:p>
      </dgm:t>
    </dgm:pt>
    <dgm:pt modelId="{D82132B4-ED50-4284-856B-4BC7C23FA773}" type="sibTrans" cxnId="{E8B184D3-F5D4-4921-BF7B-B8B20FBCF328}">
      <dgm:prSet custT="1"/>
      <dgm:spPr/>
      <dgm:t>
        <a:bodyPr/>
        <a:lstStyle/>
        <a:p>
          <a:pPr algn="ctr"/>
          <a:r>
            <a:rPr lang="en-US" sz="2400" b="1" dirty="0"/>
            <a:t>3 years</a:t>
          </a:r>
        </a:p>
      </dgm:t>
    </dgm:pt>
    <dgm:pt modelId="{A7AC3340-B04E-4340-98FF-F8F8EC61C50B}">
      <dgm:prSet phldrT="[Text]" custT="1"/>
      <dgm:spPr/>
      <dgm:t>
        <a:bodyPr/>
        <a:lstStyle/>
        <a:p>
          <a:r>
            <a:rPr lang="en-US" sz="2400" b="1" dirty="0"/>
            <a:t>Traditional SHS</a:t>
          </a:r>
        </a:p>
      </dgm:t>
    </dgm:pt>
    <dgm:pt modelId="{BF4DE6DD-A314-4B3D-A153-D376601FD3F3}" type="parTrans" cxnId="{32E4C0F7-000C-43DC-81F3-EDE749D50A83}">
      <dgm:prSet/>
      <dgm:spPr/>
      <dgm:t>
        <a:bodyPr/>
        <a:lstStyle/>
        <a:p>
          <a:endParaRPr lang="en-US"/>
        </a:p>
      </dgm:t>
    </dgm:pt>
    <dgm:pt modelId="{5E2064A5-5389-4C54-A812-E9E52436FFF4}" type="sibTrans" cxnId="{32E4C0F7-000C-43DC-81F3-EDE749D50A83}">
      <dgm:prSet custT="1"/>
      <dgm:spPr/>
      <dgm:t>
        <a:bodyPr/>
        <a:lstStyle/>
        <a:p>
          <a:pPr algn="ctr"/>
          <a:r>
            <a:rPr lang="en-US" sz="2400" b="1" dirty="0"/>
            <a:t>3 years</a:t>
          </a:r>
        </a:p>
      </dgm:t>
    </dgm:pt>
    <dgm:pt modelId="{0AD0967C-6542-4081-BC2A-E9822A48F046}" type="pres">
      <dgm:prSet presAssocID="{B8133803-FE2D-4C3D-94A6-539141340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21A8FE5-5971-4746-946F-775CA7ACD191}" type="pres">
      <dgm:prSet presAssocID="{D7ACEB39-E7C9-40BA-A205-EDAFAEC88F18}" presName="hierRoot1" presStyleCnt="0">
        <dgm:presLayoutVars>
          <dgm:hierBranch val="init"/>
        </dgm:presLayoutVars>
      </dgm:prSet>
      <dgm:spPr/>
    </dgm:pt>
    <dgm:pt modelId="{48AD955D-799D-4D63-BCFE-5656AF41A7F9}" type="pres">
      <dgm:prSet presAssocID="{D7ACEB39-E7C9-40BA-A205-EDAFAEC88F18}" presName="rootComposite1" presStyleCnt="0"/>
      <dgm:spPr/>
    </dgm:pt>
    <dgm:pt modelId="{F442337F-636C-40FA-922E-4CF63B51EC2A}" type="pres">
      <dgm:prSet presAssocID="{D7ACEB39-E7C9-40BA-A205-EDAFAEC88F1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B8ABD864-CECA-4874-9A38-594319F781F3}" type="pres">
      <dgm:prSet presAssocID="{D7ACEB39-E7C9-40BA-A205-EDAFAEC88F1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A44C573E-7F94-466D-A3E3-1881B177757B}" type="pres">
      <dgm:prSet presAssocID="{D7ACEB39-E7C9-40BA-A205-EDAFAEC88F18}" presName="rootConnector1" presStyleLbl="node1" presStyleIdx="0" presStyleCnt="3"/>
      <dgm:spPr/>
      <dgm:t>
        <a:bodyPr/>
        <a:lstStyle/>
        <a:p>
          <a:endParaRPr lang="de-DE"/>
        </a:p>
      </dgm:t>
    </dgm:pt>
    <dgm:pt modelId="{11B405DE-8EB2-41C8-A693-B44C336DBEF7}" type="pres">
      <dgm:prSet presAssocID="{D7ACEB39-E7C9-40BA-A205-EDAFAEC88F18}" presName="hierChild2" presStyleCnt="0"/>
      <dgm:spPr/>
    </dgm:pt>
    <dgm:pt modelId="{F35C10CC-EC5C-468E-86CC-032B96C35637}" type="pres">
      <dgm:prSet presAssocID="{8040A2F5-5362-4F99-836D-733BB67F810E}" presName="Name37" presStyleLbl="parChTrans1D2" presStyleIdx="0" presStyleCnt="3"/>
      <dgm:spPr/>
      <dgm:t>
        <a:bodyPr/>
        <a:lstStyle/>
        <a:p>
          <a:endParaRPr lang="de-DE"/>
        </a:p>
      </dgm:t>
    </dgm:pt>
    <dgm:pt modelId="{93A0B0D5-25CB-43C6-8494-53552B871024}" type="pres">
      <dgm:prSet presAssocID="{C9C98BDA-D158-450B-8CCC-ECDAD7EDA108}" presName="hierRoot2" presStyleCnt="0">
        <dgm:presLayoutVars>
          <dgm:hierBranch val="init"/>
        </dgm:presLayoutVars>
      </dgm:prSet>
      <dgm:spPr/>
    </dgm:pt>
    <dgm:pt modelId="{21EE9CF8-412F-4661-87CB-28CAC8E09AB3}" type="pres">
      <dgm:prSet presAssocID="{C9C98BDA-D158-450B-8CCC-ECDAD7EDA108}" presName="rootComposite" presStyleCnt="0"/>
      <dgm:spPr/>
    </dgm:pt>
    <dgm:pt modelId="{9C3882F1-1E86-446B-9348-76D8FA0D6523}" type="pres">
      <dgm:prSet presAssocID="{C9C98BDA-D158-450B-8CCC-ECDAD7EDA108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6D5AFB40-6B8C-448C-A743-AFABE71C85C3}" type="pres">
      <dgm:prSet presAssocID="{C9C98BDA-D158-450B-8CCC-ECDAD7EDA108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1D42E9AA-6196-46DB-BFC4-2CB78AC362A7}" type="pres">
      <dgm:prSet presAssocID="{C9C98BDA-D158-450B-8CCC-ECDAD7EDA108}" presName="rootConnector" presStyleLbl="node2" presStyleIdx="0" presStyleCnt="0"/>
      <dgm:spPr/>
      <dgm:t>
        <a:bodyPr/>
        <a:lstStyle/>
        <a:p>
          <a:endParaRPr lang="de-DE"/>
        </a:p>
      </dgm:t>
    </dgm:pt>
    <dgm:pt modelId="{2A5A19F0-F8C3-4147-AF18-E51D27036EF5}" type="pres">
      <dgm:prSet presAssocID="{C9C98BDA-D158-450B-8CCC-ECDAD7EDA108}" presName="hierChild4" presStyleCnt="0"/>
      <dgm:spPr/>
    </dgm:pt>
    <dgm:pt modelId="{4D78FD51-C12A-44EC-BE87-63D706161424}" type="pres">
      <dgm:prSet presAssocID="{C9C98BDA-D158-450B-8CCC-ECDAD7EDA108}" presName="hierChild5" presStyleCnt="0"/>
      <dgm:spPr/>
    </dgm:pt>
    <dgm:pt modelId="{1E9C565E-506D-4DEF-8C3E-F92CFB24A71A}" type="pres">
      <dgm:prSet presAssocID="{B85C8AFA-C938-49AB-8C4A-11CD8C3B2DCD}" presName="Name37" presStyleLbl="parChTrans1D2" presStyleIdx="1" presStyleCnt="3"/>
      <dgm:spPr/>
      <dgm:t>
        <a:bodyPr/>
        <a:lstStyle/>
        <a:p>
          <a:endParaRPr lang="de-DE"/>
        </a:p>
      </dgm:t>
    </dgm:pt>
    <dgm:pt modelId="{1131BF0B-B535-4079-95DF-89C501E79591}" type="pres">
      <dgm:prSet presAssocID="{A74D187C-6C18-469F-AE31-1DB47765AF4C}" presName="hierRoot2" presStyleCnt="0">
        <dgm:presLayoutVars>
          <dgm:hierBranch val="init"/>
        </dgm:presLayoutVars>
      </dgm:prSet>
      <dgm:spPr/>
    </dgm:pt>
    <dgm:pt modelId="{8EBF8E7F-3B98-462F-91FB-8C1A699543C0}" type="pres">
      <dgm:prSet presAssocID="{A74D187C-6C18-469F-AE31-1DB47765AF4C}" presName="rootComposite" presStyleCnt="0"/>
      <dgm:spPr/>
    </dgm:pt>
    <dgm:pt modelId="{8DFA6099-F068-4A08-890B-55C3253A962B}" type="pres">
      <dgm:prSet presAssocID="{A74D187C-6C18-469F-AE31-1DB47765AF4C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794239A8-A7EC-4198-BF1A-67F25DB88414}" type="pres">
      <dgm:prSet presAssocID="{A74D187C-6C18-469F-AE31-1DB47765AF4C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5649AE9-906C-4FE6-B8B0-89BD5A43FA20}" type="pres">
      <dgm:prSet presAssocID="{A74D187C-6C18-469F-AE31-1DB47765AF4C}" presName="rootConnector" presStyleLbl="node2" presStyleIdx="0" presStyleCnt="0"/>
      <dgm:spPr/>
      <dgm:t>
        <a:bodyPr/>
        <a:lstStyle/>
        <a:p>
          <a:endParaRPr lang="de-DE"/>
        </a:p>
      </dgm:t>
    </dgm:pt>
    <dgm:pt modelId="{AFB686A5-157C-40A1-A66F-1010D722B513}" type="pres">
      <dgm:prSet presAssocID="{A74D187C-6C18-469F-AE31-1DB47765AF4C}" presName="hierChild4" presStyleCnt="0"/>
      <dgm:spPr/>
    </dgm:pt>
    <dgm:pt modelId="{0A85B890-F193-4A65-8159-0883142492D8}" type="pres">
      <dgm:prSet presAssocID="{A74D187C-6C18-469F-AE31-1DB47765AF4C}" presName="hierChild5" presStyleCnt="0"/>
      <dgm:spPr/>
    </dgm:pt>
    <dgm:pt modelId="{C224D940-5925-46E6-A15E-D19706AA5D17}" type="pres">
      <dgm:prSet presAssocID="{BF4DE6DD-A314-4B3D-A153-D376601FD3F3}" presName="Name37" presStyleLbl="parChTrans1D2" presStyleIdx="2" presStyleCnt="3"/>
      <dgm:spPr/>
      <dgm:t>
        <a:bodyPr/>
        <a:lstStyle/>
        <a:p>
          <a:endParaRPr lang="de-DE"/>
        </a:p>
      </dgm:t>
    </dgm:pt>
    <dgm:pt modelId="{C42187F4-AD54-43C9-8A73-8856C57FF09A}" type="pres">
      <dgm:prSet presAssocID="{A7AC3340-B04E-4340-98FF-F8F8EC61C50B}" presName="hierRoot2" presStyleCnt="0">
        <dgm:presLayoutVars>
          <dgm:hierBranch val="init"/>
        </dgm:presLayoutVars>
      </dgm:prSet>
      <dgm:spPr/>
    </dgm:pt>
    <dgm:pt modelId="{F10C7B1E-DEBE-47F1-B620-5296524EB7B5}" type="pres">
      <dgm:prSet presAssocID="{A7AC3340-B04E-4340-98FF-F8F8EC61C50B}" presName="rootComposite" presStyleCnt="0"/>
      <dgm:spPr/>
    </dgm:pt>
    <dgm:pt modelId="{64A0AB45-2F9D-4F69-985F-65CE6F763453}" type="pres">
      <dgm:prSet presAssocID="{A7AC3340-B04E-4340-98FF-F8F8EC61C50B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EA919B37-AE15-483B-9098-3AACC6EDE25F}" type="pres">
      <dgm:prSet presAssocID="{A7AC3340-B04E-4340-98FF-F8F8EC61C50B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6B474DD8-7B5E-4623-B4FD-3B7F2DE0683C}" type="pres">
      <dgm:prSet presAssocID="{A7AC3340-B04E-4340-98FF-F8F8EC61C50B}" presName="rootConnector" presStyleLbl="node2" presStyleIdx="0" presStyleCnt="0"/>
      <dgm:spPr/>
      <dgm:t>
        <a:bodyPr/>
        <a:lstStyle/>
        <a:p>
          <a:endParaRPr lang="de-DE"/>
        </a:p>
      </dgm:t>
    </dgm:pt>
    <dgm:pt modelId="{7247CAEA-64EF-4275-9C97-1232F79EE8D4}" type="pres">
      <dgm:prSet presAssocID="{A7AC3340-B04E-4340-98FF-F8F8EC61C50B}" presName="hierChild4" presStyleCnt="0"/>
      <dgm:spPr/>
    </dgm:pt>
    <dgm:pt modelId="{3A31DBDF-7362-4CEC-B837-FC1AAC6A4389}" type="pres">
      <dgm:prSet presAssocID="{A7AC3340-B04E-4340-98FF-F8F8EC61C50B}" presName="hierChild5" presStyleCnt="0"/>
      <dgm:spPr/>
    </dgm:pt>
    <dgm:pt modelId="{F0624CA8-66B9-4AB7-B126-8D2DC0D91F8F}" type="pres">
      <dgm:prSet presAssocID="{D7ACEB39-E7C9-40BA-A205-EDAFAEC88F18}" presName="hierChild3" presStyleCnt="0"/>
      <dgm:spPr/>
    </dgm:pt>
  </dgm:ptLst>
  <dgm:cxnLst>
    <dgm:cxn modelId="{62DC052D-45C4-4441-A139-66EEE57C331E}" type="presOf" srcId="{B8133803-FE2D-4C3D-94A6-5391413400F3}" destId="{0AD0967C-6542-4081-BC2A-E9822A48F046}" srcOrd="0" destOrd="0" presId="urn:microsoft.com/office/officeart/2008/layout/NameandTitleOrganizationalChart"/>
    <dgm:cxn modelId="{E581783A-C48C-48E3-ADB6-662986D85743}" type="presOf" srcId="{B85C8AFA-C938-49AB-8C4A-11CD8C3B2DCD}" destId="{1E9C565E-506D-4DEF-8C3E-F92CFB24A71A}" srcOrd="0" destOrd="0" presId="urn:microsoft.com/office/officeart/2008/layout/NameandTitleOrganizationalChart"/>
    <dgm:cxn modelId="{FD2FDF5F-E093-4B60-B42D-369C912B94C4}" type="presOf" srcId="{BF4DE6DD-A314-4B3D-A153-D376601FD3F3}" destId="{C224D940-5925-46E6-A15E-D19706AA5D17}" srcOrd="0" destOrd="0" presId="urn:microsoft.com/office/officeart/2008/layout/NameandTitleOrganizationalChart"/>
    <dgm:cxn modelId="{9782F968-F50E-4547-82BE-074E078F7763}" type="presOf" srcId="{5E2064A5-5389-4C54-A812-E9E52436FFF4}" destId="{EA919B37-AE15-483B-9098-3AACC6EDE25F}" srcOrd="0" destOrd="0" presId="urn:microsoft.com/office/officeart/2008/layout/NameandTitleOrganizationalChart"/>
    <dgm:cxn modelId="{32E4C0F7-000C-43DC-81F3-EDE749D50A83}" srcId="{D7ACEB39-E7C9-40BA-A205-EDAFAEC88F18}" destId="{A7AC3340-B04E-4340-98FF-F8F8EC61C50B}" srcOrd="2" destOrd="0" parTransId="{BF4DE6DD-A314-4B3D-A153-D376601FD3F3}" sibTransId="{5E2064A5-5389-4C54-A812-E9E52436FFF4}"/>
    <dgm:cxn modelId="{2BE982FE-D509-45D8-A681-35A1774978C1}" type="presOf" srcId="{C9C98BDA-D158-450B-8CCC-ECDAD7EDA108}" destId="{1D42E9AA-6196-46DB-BFC4-2CB78AC362A7}" srcOrd="1" destOrd="0" presId="urn:microsoft.com/office/officeart/2008/layout/NameandTitleOrganizationalChart"/>
    <dgm:cxn modelId="{9F2F082C-F250-4483-BF7F-CA3092B156C2}" type="presOf" srcId="{D7ACEB39-E7C9-40BA-A205-EDAFAEC88F18}" destId="{F442337F-636C-40FA-922E-4CF63B51EC2A}" srcOrd="0" destOrd="0" presId="urn:microsoft.com/office/officeart/2008/layout/NameandTitleOrganizationalChart"/>
    <dgm:cxn modelId="{41C96C1E-E959-454F-9769-178C7CBA66EB}" type="presOf" srcId="{A74D187C-6C18-469F-AE31-1DB47765AF4C}" destId="{05649AE9-906C-4FE6-B8B0-89BD5A43FA20}" srcOrd="1" destOrd="0" presId="urn:microsoft.com/office/officeart/2008/layout/NameandTitleOrganizationalChart"/>
    <dgm:cxn modelId="{A6D0358C-BD04-4FD3-8183-7430C271C2C7}" srcId="{D7ACEB39-E7C9-40BA-A205-EDAFAEC88F18}" destId="{C9C98BDA-D158-450B-8CCC-ECDAD7EDA108}" srcOrd="0" destOrd="0" parTransId="{8040A2F5-5362-4F99-836D-733BB67F810E}" sibTransId="{FBB4A6C6-4D24-4D4A-9E36-578DF7849814}"/>
    <dgm:cxn modelId="{A95A1C2E-98A6-46B9-9725-BAEE3412AF42}" type="presOf" srcId="{FBB4A6C6-4D24-4D4A-9E36-578DF7849814}" destId="{6D5AFB40-6B8C-448C-A743-AFABE71C85C3}" srcOrd="0" destOrd="0" presId="urn:microsoft.com/office/officeart/2008/layout/NameandTitleOrganizationalChart"/>
    <dgm:cxn modelId="{6BE1A71F-7D21-47F1-87A8-0F9F24B805F8}" type="presOf" srcId="{A7AC3340-B04E-4340-98FF-F8F8EC61C50B}" destId="{6B474DD8-7B5E-4623-B4FD-3B7F2DE0683C}" srcOrd="1" destOrd="0" presId="urn:microsoft.com/office/officeart/2008/layout/NameandTitleOrganizationalChart"/>
    <dgm:cxn modelId="{2BACFEA5-06E8-401A-990D-598D4058E566}" type="presOf" srcId="{8040A2F5-5362-4F99-836D-733BB67F810E}" destId="{F35C10CC-EC5C-468E-86CC-032B96C35637}" srcOrd="0" destOrd="0" presId="urn:microsoft.com/office/officeart/2008/layout/NameandTitleOrganizationalChart"/>
    <dgm:cxn modelId="{C7B3530F-402F-4891-8DD2-54A27E397615}" type="presOf" srcId="{A7AC3340-B04E-4340-98FF-F8F8EC61C50B}" destId="{64A0AB45-2F9D-4F69-985F-65CE6F763453}" srcOrd="0" destOrd="0" presId="urn:microsoft.com/office/officeart/2008/layout/NameandTitleOrganizationalChart"/>
    <dgm:cxn modelId="{AE35AA5D-BA79-4DEF-8EDC-C10020EB191C}" type="presOf" srcId="{51576852-26DA-4A94-BF5C-CF7A08A63767}" destId="{B8ABD864-CECA-4874-9A38-594319F781F3}" srcOrd="0" destOrd="0" presId="urn:microsoft.com/office/officeart/2008/layout/NameandTitleOrganizationalChart"/>
    <dgm:cxn modelId="{4F6AEBEF-DDB3-4E1B-8461-8A4726182BCA}" type="presOf" srcId="{D7ACEB39-E7C9-40BA-A205-EDAFAEC88F18}" destId="{A44C573E-7F94-466D-A3E3-1881B177757B}" srcOrd="1" destOrd="0" presId="urn:microsoft.com/office/officeart/2008/layout/NameandTitleOrganizationalChart"/>
    <dgm:cxn modelId="{3EABDFCD-607D-40DC-AC97-84EC9799FD31}" type="presOf" srcId="{C9C98BDA-D158-450B-8CCC-ECDAD7EDA108}" destId="{9C3882F1-1E86-446B-9348-76D8FA0D6523}" srcOrd="0" destOrd="0" presId="urn:microsoft.com/office/officeart/2008/layout/NameandTitleOrganizationalChart"/>
    <dgm:cxn modelId="{17B7258A-618E-4D30-BD69-A0C587CFAE6D}" type="presOf" srcId="{D82132B4-ED50-4284-856B-4BC7C23FA773}" destId="{794239A8-A7EC-4198-BF1A-67F25DB88414}" srcOrd="0" destOrd="0" presId="urn:microsoft.com/office/officeart/2008/layout/NameandTitleOrganizationalChart"/>
    <dgm:cxn modelId="{AD85E204-7A19-4A1F-8A9C-810C01AC67B8}" srcId="{B8133803-FE2D-4C3D-94A6-5391413400F3}" destId="{D7ACEB39-E7C9-40BA-A205-EDAFAEC88F18}" srcOrd="0" destOrd="0" parTransId="{ECA225BC-F65D-41EC-92C7-00915114B763}" sibTransId="{51576852-26DA-4A94-BF5C-CF7A08A63767}"/>
    <dgm:cxn modelId="{E8B184D3-F5D4-4921-BF7B-B8B20FBCF328}" srcId="{D7ACEB39-E7C9-40BA-A205-EDAFAEC88F18}" destId="{A74D187C-6C18-469F-AE31-1DB47765AF4C}" srcOrd="1" destOrd="0" parTransId="{B85C8AFA-C938-49AB-8C4A-11CD8C3B2DCD}" sibTransId="{D82132B4-ED50-4284-856B-4BC7C23FA773}"/>
    <dgm:cxn modelId="{C618BFFB-B54F-487A-BABC-AAE76E29EC64}" type="presOf" srcId="{A74D187C-6C18-469F-AE31-1DB47765AF4C}" destId="{8DFA6099-F068-4A08-890B-55C3253A962B}" srcOrd="0" destOrd="0" presId="urn:microsoft.com/office/officeart/2008/layout/NameandTitleOrganizationalChart"/>
    <dgm:cxn modelId="{021A64A8-1E88-469A-A842-5EA80B69786E}" type="presParOf" srcId="{0AD0967C-6542-4081-BC2A-E9822A48F046}" destId="{421A8FE5-5971-4746-946F-775CA7ACD191}" srcOrd="0" destOrd="0" presId="urn:microsoft.com/office/officeart/2008/layout/NameandTitleOrganizationalChart"/>
    <dgm:cxn modelId="{F60B9690-1ED1-4F1D-9E9A-00E6E6593EDC}" type="presParOf" srcId="{421A8FE5-5971-4746-946F-775CA7ACD191}" destId="{48AD955D-799D-4D63-BCFE-5656AF41A7F9}" srcOrd="0" destOrd="0" presId="urn:microsoft.com/office/officeart/2008/layout/NameandTitleOrganizationalChart"/>
    <dgm:cxn modelId="{8B9CED16-2F80-4189-B15F-ABA698C6BC21}" type="presParOf" srcId="{48AD955D-799D-4D63-BCFE-5656AF41A7F9}" destId="{F442337F-636C-40FA-922E-4CF63B51EC2A}" srcOrd="0" destOrd="0" presId="urn:microsoft.com/office/officeart/2008/layout/NameandTitleOrganizationalChart"/>
    <dgm:cxn modelId="{92308D7C-DDD5-4BC7-AC67-CF9075FDF033}" type="presParOf" srcId="{48AD955D-799D-4D63-BCFE-5656AF41A7F9}" destId="{B8ABD864-CECA-4874-9A38-594319F781F3}" srcOrd="1" destOrd="0" presId="urn:microsoft.com/office/officeart/2008/layout/NameandTitleOrganizationalChart"/>
    <dgm:cxn modelId="{31CE7972-3B55-431C-973D-F4C1A19F39D4}" type="presParOf" srcId="{48AD955D-799D-4D63-BCFE-5656AF41A7F9}" destId="{A44C573E-7F94-466D-A3E3-1881B177757B}" srcOrd="2" destOrd="0" presId="urn:microsoft.com/office/officeart/2008/layout/NameandTitleOrganizationalChart"/>
    <dgm:cxn modelId="{EC3EB179-F348-4B31-85BE-D1DA337B8AEB}" type="presParOf" srcId="{421A8FE5-5971-4746-946F-775CA7ACD191}" destId="{11B405DE-8EB2-41C8-A693-B44C336DBEF7}" srcOrd="1" destOrd="0" presId="urn:microsoft.com/office/officeart/2008/layout/NameandTitleOrganizationalChart"/>
    <dgm:cxn modelId="{5BC8878B-AE1B-4854-88CD-AC2459413151}" type="presParOf" srcId="{11B405DE-8EB2-41C8-A693-B44C336DBEF7}" destId="{F35C10CC-EC5C-468E-86CC-032B96C35637}" srcOrd="0" destOrd="0" presId="urn:microsoft.com/office/officeart/2008/layout/NameandTitleOrganizationalChart"/>
    <dgm:cxn modelId="{CDBE7C58-78D2-4185-B05A-39EE722E752F}" type="presParOf" srcId="{11B405DE-8EB2-41C8-A693-B44C336DBEF7}" destId="{93A0B0D5-25CB-43C6-8494-53552B871024}" srcOrd="1" destOrd="0" presId="urn:microsoft.com/office/officeart/2008/layout/NameandTitleOrganizationalChart"/>
    <dgm:cxn modelId="{266A5D90-ACB2-4F83-AD32-CFA73D52A49B}" type="presParOf" srcId="{93A0B0D5-25CB-43C6-8494-53552B871024}" destId="{21EE9CF8-412F-4661-87CB-28CAC8E09AB3}" srcOrd="0" destOrd="0" presId="urn:microsoft.com/office/officeart/2008/layout/NameandTitleOrganizationalChart"/>
    <dgm:cxn modelId="{16DFAE1C-2AB6-4848-A58F-BF12ED3A2713}" type="presParOf" srcId="{21EE9CF8-412F-4661-87CB-28CAC8E09AB3}" destId="{9C3882F1-1E86-446B-9348-76D8FA0D6523}" srcOrd="0" destOrd="0" presId="urn:microsoft.com/office/officeart/2008/layout/NameandTitleOrganizationalChart"/>
    <dgm:cxn modelId="{3D22F82E-29BA-4BED-AC4B-2164B87ED81E}" type="presParOf" srcId="{21EE9CF8-412F-4661-87CB-28CAC8E09AB3}" destId="{6D5AFB40-6B8C-448C-A743-AFABE71C85C3}" srcOrd="1" destOrd="0" presId="urn:microsoft.com/office/officeart/2008/layout/NameandTitleOrganizationalChart"/>
    <dgm:cxn modelId="{50ED7946-2BD4-4A3D-884A-77B8B1238ED3}" type="presParOf" srcId="{21EE9CF8-412F-4661-87CB-28CAC8E09AB3}" destId="{1D42E9AA-6196-46DB-BFC4-2CB78AC362A7}" srcOrd="2" destOrd="0" presId="urn:microsoft.com/office/officeart/2008/layout/NameandTitleOrganizationalChart"/>
    <dgm:cxn modelId="{A7E5AC05-5DA3-42BD-8CDC-8AD52C503035}" type="presParOf" srcId="{93A0B0D5-25CB-43C6-8494-53552B871024}" destId="{2A5A19F0-F8C3-4147-AF18-E51D27036EF5}" srcOrd="1" destOrd="0" presId="urn:microsoft.com/office/officeart/2008/layout/NameandTitleOrganizationalChart"/>
    <dgm:cxn modelId="{8CFA3863-39B7-41E9-AFF1-CA585E9308AD}" type="presParOf" srcId="{93A0B0D5-25CB-43C6-8494-53552B871024}" destId="{4D78FD51-C12A-44EC-BE87-63D706161424}" srcOrd="2" destOrd="0" presId="urn:microsoft.com/office/officeart/2008/layout/NameandTitleOrganizationalChart"/>
    <dgm:cxn modelId="{528A96DA-6DEE-4A3C-ADDE-1B8264440884}" type="presParOf" srcId="{11B405DE-8EB2-41C8-A693-B44C336DBEF7}" destId="{1E9C565E-506D-4DEF-8C3E-F92CFB24A71A}" srcOrd="2" destOrd="0" presId="urn:microsoft.com/office/officeart/2008/layout/NameandTitleOrganizationalChart"/>
    <dgm:cxn modelId="{CAD5B52D-18E1-4289-B806-70FCDD4057CB}" type="presParOf" srcId="{11B405DE-8EB2-41C8-A693-B44C336DBEF7}" destId="{1131BF0B-B535-4079-95DF-89C501E79591}" srcOrd="3" destOrd="0" presId="urn:microsoft.com/office/officeart/2008/layout/NameandTitleOrganizationalChart"/>
    <dgm:cxn modelId="{6A297B77-8E63-4919-8BEC-EA4728254F2D}" type="presParOf" srcId="{1131BF0B-B535-4079-95DF-89C501E79591}" destId="{8EBF8E7F-3B98-462F-91FB-8C1A699543C0}" srcOrd="0" destOrd="0" presId="urn:microsoft.com/office/officeart/2008/layout/NameandTitleOrganizationalChart"/>
    <dgm:cxn modelId="{EDCDFA05-1729-4AF2-936D-E4209859180D}" type="presParOf" srcId="{8EBF8E7F-3B98-462F-91FB-8C1A699543C0}" destId="{8DFA6099-F068-4A08-890B-55C3253A962B}" srcOrd="0" destOrd="0" presId="urn:microsoft.com/office/officeart/2008/layout/NameandTitleOrganizationalChart"/>
    <dgm:cxn modelId="{982F544A-0789-406D-B41C-89B54E1E1A1D}" type="presParOf" srcId="{8EBF8E7F-3B98-462F-91FB-8C1A699543C0}" destId="{794239A8-A7EC-4198-BF1A-67F25DB88414}" srcOrd="1" destOrd="0" presId="urn:microsoft.com/office/officeart/2008/layout/NameandTitleOrganizationalChart"/>
    <dgm:cxn modelId="{20BAD0F8-BB18-46FF-AC37-B1B8E8D3C367}" type="presParOf" srcId="{8EBF8E7F-3B98-462F-91FB-8C1A699543C0}" destId="{05649AE9-906C-4FE6-B8B0-89BD5A43FA20}" srcOrd="2" destOrd="0" presId="urn:microsoft.com/office/officeart/2008/layout/NameandTitleOrganizationalChart"/>
    <dgm:cxn modelId="{D362BB19-D407-4D80-86DA-C9DE2A3FCEB7}" type="presParOf" srcId="{1131BF0B-B535-4079-95DF-89C501E79591}" destId="{AFB686A5-157C-40A1-A66F-1010D722B513}" srcOrd="1" destOrd="0" presId="urn:microsoft.com/office/officeart/2008/layout/NameandTitleOrganizationalChart"/>
    <dgm:cxn modelId="{515ED47C-E9AF-4D57-8F15-77E6F6751211}" type="presParOf" srcId="{1131BF0B-B535-4079-95DF-89C501E79591}" destId="{0A85B890-F193-4A65-8159-0883142492D8}" srcOrd="2" destOrd="0" presId="urn:microsoft.com/office/officeart/2008/layout/NameandTitleOrganizationalChart"/>
    <dgm:cxn modelId="{7B754104-E22B-4A60-BD7D-4ED317BE24D9}" type="presParOf" srcId="{11B405DE-8EB2-41C8-A693-B44C336DBEF7}" destId="{C224D940-5925-46E6-A15E-D19706AA5D17}" srcOrd="4" destOrd="0" presId="urn:microsoft.com/office/officeart/2008/layout/NameandTitleOrganizationalChart"/>
    <dgm:cxn modelId="{5A481DF6-101F-401E-9558-294D4D4CFBFA}" type="presParOf" srcId="{11B405DE-8EB2-41C8-A693-B44C336DBEF7}" destId="{C42187F4-AD54-43C9-8A73-8856C57FF09A}" srcOrd="5" destOrd="0" presId="urn:microsoft.com/office/officeart/2008/layout/NameandTitleOrganizationalChart"/>
    <dgm:cxn modelId="{F73124D3-6A58-4A55-B69B-3B1C470CE406}" type="presParOf" srcId="{C42187F4-AD54-43C9-8A73-8856C57FF09A}" destId="{F10C7B1E-DEBE-47F1-B620-5296524EB7B5}" srcOrd="0" destOrd="0" presId="urn:microsoft.com/office/officeart/2008/layout/NameandTitleOrganizationalChart"/>
    <dgm:cxn modelId="{1CBBDA9F-CCF9-4EF6-AAF3-6034CD06C405}" type="presParOf" srcId="{F10C7B1E-DEBE-47F1-B620-5296524EB7B5}" destId="{64A0AB45-2F9D-4F69-985F-65CE6F763453}" srcOrd="0" destOrd="0" presId="urn:microsoft.com/office/officeart/2008/layout/NameandTitleOrganizationalChart"/>
    <dgm:cxn modelId="{84FBF81D-30D6-4B4C-8D7D-8719085FBDF6}" type="presParOf" srcId="{F10C7B1E-DEBE-47F1-B620-5296524EB7B5}" destId="{EA919B37-AE15-483B-9098-3AACC6EDE25F}" srcOrd="1" destOrd="0" presId="urn:microsoft.com/office/officeart/2008/layout/NameandTitleOrganizationalChart"/>
    <dgm:cxn modelId="{0E06177A-D077-4EB0-BDD9-214A97444219}" type="presParOf" srcId="{F10C7B1E-DEBE-47F1-B620-5296524EB7B5}" destId="{6B474DD8-7B5E-4623-B4FD-3B7F2DE0683C}" srcOrd="2" destOrd="0" presId="urn:microsoft.com/office/officeart/2008/layout/NameandTitleOrganizationalChart"/>
    <dgm:cxn modelId="{2E38BBBC-7990-4A70-A804-11609A7F3032}" type="presParOf" srcId="{C42187F4-AD54-43C9-8A73-8856C57FF09A}" destId="{7247CAEA-64EF-4275-9C97-1232F79EE8D4}" srcOrd="1" destOrd="0" presId="urn:microsoft.com/office/officeart/2008/layout/NameandTitleOrganizationalChart"/>
    <dgm:cxn modelId="{F6E50EFD-3C47-4A2B-846C-D6D5E16079DA}" type="presParOf" srcId="{C42187F4-AD54-43C9-8A73-8856C57FF09A}" destId="{3A31DBDF-7362-4CEC-B837-FC1AAC6A4389}" srcOrd="2" destOrd="0" presId="urn:microsoft.com/office/officeart/2008/layout/NameandTitleOrganizationalChart"/>
    <dgm:cxn modelId="{3719814F-FEBB-4790-8BF0-151786386E84}" type="presParOf" srcId="{421A8FE5-5971-4746-946F-775CA7ACD191}" destId="{F0624CA8-66B9-4AB7-B126-8D2DC0D91F8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133803-FE2D-4C3D-94A6-5391413400F3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ACEB39-E7C9-40BA-A205-EDAFAEC88F18}">
      <dgm:prSet phldrT="[Text]" custT="1"/>
      <dgm:spPr/>
      <dgm:t>
        <a:bodyPr/>
        <a:lstStyle/>
        <a:p>
          <a:r>
            <a:rPr lang="en-US" sz="3200" b="1" dirty="0"/>
            <a:t>Tertiary</a:t>
          </a:r>
        </a:p>
      </dgm:t>
    </dgm:pt>
    <dgm:pt modelId="{ECA225BC-F65D-41EC-92C7-00915114B763}" type="parTrans" cxnId="{AD85E204-7A19-4A1F-8A9C-810C01AC67B8}">
      <dgm:prSet/>
      <dgm:spPr/>
      <dgm:t>
        <a:bodyPr/>
        <a:lstStyle/>
        <a:p>
          <a:endParaRPr lang="en-US"/>
        </a:p>
      </dgm:t>
    </dgm:pt>
    <dgm:pt modelId="{51576852-26DA-4A94-BF5C-CF7A08A63767}" type="sibTrans" cxnId="{AD85E204-7A19-4A1F-8A9C-810C01AC67B8}">
      <dgm:prSet custT="1"/>
      <dgm:spPr/>
      <dgm:t>
        <a:bodyPr/>
        <a:lstStyle/>
        <a:p>
          <a:pPr algn="ctr"/>
          <a:r>
            <a:rPr lang="en-US" sz="2400" b="1" dirty="0"/>
            <a:t>4 years (20-)</a:t>
          </a:r>
        </a:p>
      </dgm:t>
    </dgm:pt>
    <dgm:pt modelId="{C9C98BDA-D158-450B-8CCC-ECDAD7EDA108}">
      <dgm:prSet phldrT="[Text]" custT="1"/>
      <dgm:spPr/>
      <dgm:t>
        <a:bodyPr/>
        <a:lstStyle/>
        <a:p>
          <a:r>
            <a:rPr lang="en-US" sz="2400" b="1" dirty="0"/>
            <a:t>Colleges of Education</a:t>
          </a:r>
        </a:p>
        <a:p>
          <a:r>
            <a:rPr lang="en-US" sz="2400" b="1" dirty="0"/>
            <a:t>(48)</a:t>
          </a:r>
        </a:p>
      </dgm:t>
    </dgm:pt>
    <dgm:pt modelId="{8040A2F5-5362-4F99-836D-733BB67F810E}" type="parTrans" cxnId="{A6D0358C-BD04-4FD3-8183-7430C271C2C7}">
      <dgm:prSet/>
      <dgm:spPr/>
      <dgm:t>
        <a:bodyPr/>
        <a:lstStyle/>
        <a:p>
          <a:endParaRPr lang="en-US"/>
        </a:p>
      </dgm:t>
    </dgm:pt>
    <dgm:pt modelId="{FBB4A6C6-4D24-4D4A-9E36-578DF7849814}" type="sibTrans" cxnId="{A6D0358C-BD04-4FD3-8183-7430C271C2C7}">
      <dgm:prSet custT="1"/>
      <dgm:spPr/>
      <dgm:t>
        <a:bodyPr/>
        <a:lstStyle/>
        <a:p>
          <a:pPr algn="ctr"/>
          <a:r>
            <a:rPr lang="en-US" sz="2400" b="1" dirty="0"/>
            <a:t>4 years</a:t>
          </a:r>
        </a:p>
      </dgm:t>
    </dgm:pt>
    <dgm:pt modelId="{A74D187C-6C18-469F-AE31-1DB47765AF4C}">
      <dgm:prSet phldrT="[Text]" custT="1"/>
      <dgm:spPr/>
      <dgm:t>
        <a:bodyPr/>
        <a:lstStyle/>
        <a:p>
          <a:r>
            <a:rPr lang="en-US" sz="2400" b="1" dirty="0"/>
            <a:t>Universities</a:t>
          </a:r>
        </a:p>
        <a:p>
          <a:r>
            <a:rPr lang="en-US" sz="2400" b="1"/>
            <a:t>(15)</a:t>
          </a:r>
          <a:endParaRPr lang="en-US" sz="2400" b="1" dirty="0"/>
        </a:p>
      </dgm:t>
    </dgm:pt>
    <dgm:pt modelId="{B85C8AFA-C938-49AB-8C4A-11CD8C3B2DCD}" type="parTrans" cxnId="{E8B184D3-F5D4-4921-BF7B-B8B20FBCF328}">
      <dgm:prSet/>
      <dgm:spPr/>
      <dgm:t>
        <a:bodyPr/>
        <a:lstStyle/>
        <a:p>
          <a:endParaRPr lang="en-US"/>
        </a:p>
      </dgm:t>
    </dgm:pt>
    <dgm:pt modelId="{D82132B4-ED50-4284-856B-4BC7C23FA773}" type="sibTrans" cxnId="{E8B184D3-F5D4-4921-BF7B-B8B20FBCF328}">
      <dgm:prSet custT="1"/>
      <dgm:spPr/>
      <dgm:t>
        <a:bodyPr/>
        <a:lstStyle/>
        <a:p>
          <a:pPr algn="ctr"/>
          <a:r>
            <a:rPr lang="en-US" sz="2400" b="1" dirty="0"/>
            <a:t>4 years</a:t>
          </a:r>
        </a:p>
      </dgm:t>
    </dgm:pt>
    <dgm:pt modelId="{A7AC3340-B04E-4340-98FF-F8F8EC61C50B}">
      <dgm:prSet phldrT="[Text]" custT="1"/>
      <dgm:spPr/>
      <dgm:t>
        <a:bodyPr/>
        <a:lstStyle/>
        <a:p>
          <a:r>
            <a:rPr lang="en-US" sz="2400" b="1" dirty="0"/>
            <a:t>Technical Universities</a:t>
          </a:r>
        </a:p>
        <a:p>
          <a:r>
            <a:rPr lang="en-US" sz="2400" b="1" dirty="0"/>
            <a:t>(10)</a:t>
          </a:r>
        </a:p>
      </dgm:t>
    </dgm:pt>
    <dgm:pt modelId="{BF4DE6DD-A314-4B3D-A153-D376601FD3F3}" type="parTrans" cxnId="{32E4C0F7-000C-43DC-81F3-EDE749D50A83}">
      <dgm:prSet/>
      <dgm:spPr/>
      <dgm:t>
        <a:bodyPr/>
        <a:lstStyle/>
        <a:p>
          <a:endParaRPr lang="en-US"/>
        </a:p>
      </dgm:t>
    </dgm:pt>
    <dgm:pt modelId="{5E2064A5-5389-4C54-A812-E9E52436FFF4}" type="sibTrans" cxnId="{32E4C0F7-000C-43DC-81F3-EDE749D50A83}">
      <dgm:prSet custT="1"/>
      <dgm:spPr/>
      <dgm:t>
        <a:bodyPr/>
        <a:lstStyle/>
        <a:p>
          <a:pPr algn="ctr"/>
          <a:r>
            <a:rPr lang="en-US" sz="2400" b="1" dirty="0"/>
            <a:t>3- 4 year </a:t>
          </a:r>
        </a:p>
      </dgm:t>
    </dgm:pt>
    <dgm:pt modelId="{0AD0967C-6542-4081-BC2A-E9822A48F046}" type="pres">
      <dgm:prSet presAssocID="{B8133803-FE2D-4C3D-94A6-539141340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21A8FE5-5971-4746-946F-775CA7ACD191}" type="pres">
      <dgm:prSet presAssocID="{D7ACEB39-E7C9-40BA-A205-EDAFAEC88F18}" presName="hierRoot1" presStyleCnt="0">
        <dgm:presLayoutVars>
          <dgm:hierBranch val="init"/>
        </dgm:presLayoutVars>
      </dgm:prSet>
      <dgm:spPr/>
    </dgm:pt>
    <dgm:pt modelId="{48AD955D-799D-4D63-BCFE-5656AF41A7F9}" type="pres">
      <dgm:prSet presAssocID="{D7ACEB39-E7C9-40BA-A205-EDAFAEC88F18}" presName="rootComposite1" presStyleCnt="0"/>
      <dgm:spPr/>
    </dgm:pt>
    <dgm:pt modelId="{F442337F-636C-40FA-922E-4CF63B51EC2A}" type="pres">
      <dgm:prSet presAssocID="{D7ACEB39-E7C9-40BA-A205-EDAFAEC88F1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B8ABD864-CECA-4874-9A38-594319F781F3}" type="pres">
      <dgm:prSet presAssocID="{D7ACEB39-E7C9-40BA-A205-EDAFAEC88F1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A44C573E-7F94-466D-A3E3-1881B177757B}" type="pres">
      <dgm:prSet presAssocID="{D7ACEB39-E7C9-40BA-A205-EDAFAEC88F18}" presName="rootConnector1" presStyleLbl="node1" presStyleIdx="0" presStyleCnt="3"/>
      <dgm:spPr/>
      <dgm:t>
        <a:bodyPr/>
        <a:lstStyle/>
        <a:p>
          <a:endParaRPr lang="de-DE"/>
        </a:p>
      </dgm:t>
    </dgm:pt>
    <dgm:pt modelId="{11B405DE-8EB2-41C8-A693-B44C336DBEF7}" type="pres">
      <dgm:prSet presAssocID="{D7ACEB39-E7C9-40BA-A205-EDAFAEC88F18}" presName="hierChild2" presStyleCnt="0"/>
      <dgm:spPr/>
    </dgm:pt>
    <dgm:pt modelId="{F35C10CC-EC5C-468E-86CC-032B96C35637}" type="pres">
      <dgm:prSet presAssocID="{8040A2F5-5362-4F99-836D-733BB67F810E}" presName="Name37" presStyleLbl="parChTrans1D2" presStyleIdx="0" presStyleCnt="3"/>
      <dgm:spPr/>
      <dgm:t>
        <a:bodyPr/>
        <a:lstStyle/>
        <a:p>
          <a:endParaRPr lang="de-DE"/>
        </a:p>
      </dgm:t>
    </dgm:pt>
    <dgm:pt modelId="{93A0B0D5-25CB-43C6-8494-53552B871024}" type="pres">
      <dgm:prSet presAssocID="{C9C98BDA-D158-450B-8CCC-ECDAD7EDA108}" presName="hierRoot2" presStyleCnt="0">
        <dgm:presLayoutVars>
          <dgm:hierBranch val="init"/>
        </dgm:presLayoutVars>
      </dgm:prSet>
      <dgm:spPr/>
    </dgm:pt>
    <dgm:pt modelId="{21EE9CF8-412F-4661-87CB-28CAC8E09AB3}" type="pres">
      <dgm:prSet presAssocID="{C9C98BDA-D158-450B-8CCC-ECDAD7EDA108}" presName="rootComposite" presStyleCnt="0"/>
      <dgm:spPr/>
    </dgm:pt>
    <dgm:pt modelId="{9C3882F1-1E86-446B-9348-76D8FA0D6523}" type="pres">
      <dgm:prSet presAssocID="{C9C98BDA-D158-450B-8CCC-ECDAD7EDA108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6D5AFB40-6B8C-448C-A743-AFABE71C85C3}" type="pres">
      <dgm:prSet presAssocID="{C9C98BDA-D158-450B-8CCC-ECDAD7EDA108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1D42E9AA-6196-46DB-BFC4-2CB78AC362A7}" type="pres">
      <dgm:prSet presAssocID="{C9C98BDA-D158-450B-8CCC-ECDAD7EDA108}" presName="rootConnector" presStyleLbl="node2" presStyleIdx="0" presStyleCnt="0"/>
      <dgm:spPr/>
      <dgm:t>
        <a:bodyPr/>
        <a:lstStyle/>
        <a:p>
          <a:endParaRPr lang="de-DE"/>
        </a:p>
      </dgm:t>
    </dgm:pt>
    <dgm:pt modelId="{2A5A19F0-F8C3-4147-AF18-E51D27036EF5}" type="pres">
      <dgm:prSet presAssocID="{C9C98BDA-D158-450B-8CCC-ECDAD7EDA108}" presName="hierChild4" presStyleCnt="0"/>
      <dgm:spPr/>
    </dgm:pt>
    <dgm:pt modelId="{4D78FD51-C12A-44EC-BE87-63D706161424}" type="pres">
      <dgm:prSet presAssocID="{C9C98BDA-D158-450B-8CCC-ECDAD7EDA108}" presName="hierChild5" presStyleCnt="0"/>
      <dgm:spPr/>
    </dgm:pt>
    <dgm:pt modelId="{1E9C565E-506D-4DEF-8C3E-F92CFB24A71A}" type="pres">
      <dgm:prSet presAssocID="{B85C8AFA-C938-49AB-8C4A-11CD8C3B2DCD}" presName="Name37" presStyleLbl="parChTrans1D2" presStyleIdx="1" presStyleCnt="3"/>
      <dgm:spPr/>
      <dgm:t>
        <a:bodyPr/>
        <a:lstStyle/>
        <a:p>
          <a:endParaRPr lang="de-DE"/>
        </a:p>
      </dgm:t>
    </dgm:pt>
    <dgm:pt modelId="{1131BF0B-B535-4079-95DF-89C501E79591}" type="pres">
      <dgm:prSet presAssocID="{A74D187C-6C18-469F-AE31-1DB47765AF4C}" presName="hierRoot2" presStyleCnt="0">
        <dgm:presLayoutVars>
          <dgm:hierBranch val="init"/>
        </dgm:presLayoutVars>
      </dgm:prSet>
      <dgm:spPr/>
    </dgm:pt>
    <dgm:pt modelId="{8EBF8E7F-3B98-462F-91FB-8C1A699543C0}" type="pres">
      <dgm:prSet presAssocID="{A74D187C-6C18-469F-AE31-1DB47765AF4C}" presName="rootComposite" presStyleCnt="0"/>
      <dgm:spPr/>
    </dgm:pt>
    <dgm:pt modelId="{8DFA6099-F068-4A08-890B-55C3253A962B}" type="pres">
      <dgm:prSet presAssocID="{A74D187C-6C18-469F-AE31-1DB47765AF4C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794239A8-A7EC-4198-BF1A-67F25DB88414}" type="pres">
      <dgm:prSet presAssocID="{A74D187C-6C18-469F-AE31-1DB47765AF4C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5649AE9-906C-4FE6-B8B0-89BD5A43FA20}" type="pres">
      <dgm:prSet presAssocID="{A74D187C-6C18-469F-AE31-1DB47765AF4C}" presName="rootConnector" presStyleLbl="node2" presStyleIdx="0" presStyleCnt="0"/>
      <dgm:spPr/>
      <dgm:t>
        <a:bodyPr/>
        <a:lstStyle/>
        <a:p>
          <a:endParaRPr lang="de-DE"/>
        </a:p>
      </dgm:t>
    </dgm:pt>
    <dgm:pt modelId="{AFB686A5-157C-40A1-A66F-1010D722B513}" type="pres">
      <dgm:prSet presAssocID="{A74D187C-6C18-469F-AE31-1DB47765AF4C}" presName="hierChild4" presStyleCnt="0"/>
      <dgm:spPr/>
    </dgm:pt>
    <dgm:pt modelId="{0A85B890-F193-4A65-8159-0883142492D8}" type="pres">
      <dgm:prSet presAssocID="{A74D187C-6C18-469F-AE31-1DB47765AF4C}" presName="hierChild5" presStyleCnt="0"/>
      <dgm:spPr/>
    </dgm:pt>
    <dgm:pt modelId="{C224D940-5925-46E6-A15E-D19706AA5D17}" type="pres">
      <dgm:prSet presAssocID="{BF4DE6DD-A314-4B3D-A153-D376601FD3F3}" presName="Name37" presStyleLbl="parChTrans1D2" presStyleIdx="2" presStyleCnt="3"/>
      <dgm:spPr/>
      <dgm:t>
        <a:bodyPr/>
        <a:lstStyle/>
        <a:p>
          <a:endParaRPr lang="de-DE"/>
        </a:p>
      </dgm:t>
    </dgm:pt>
    <dgm:pt modelId="{C42187F4-AD54-43C9-8A73-8856C57FF09A}" type="pres">
      <dgm:prSet presAssocID="{A7AC3340-B04E-4340-98FF-F8F8EC61C50B}" presName="hierRoot2" presStyleCnt="0">
        <dgm:presLayoutVars>
          <dgm:hierBranch val="init"/>
        </dgm:presLayoutVars>
      </dgm:prSet>
      <dgm:spPr/>
    </dgm:pt>
    <dgm:pt modelId="{F10C7B1E-DEBE-47F1-B620-5296524EB7B5}" type="pres">
      <dgm:prSet presAssocID="{A7AC3340-B04E-4340-98FF-F8F8EC61C50B}" presName="rootComposite" presStyleCnt="0"/>
      <dgm:spPr/>
    </dgm:pt>
    <dgm:pt modelId="{64A0AB45-2F9D-4F69-985F-65CE6F763453}" type="pres">
      <dgm:prSet presAssocID="{A7AC3340-B04E-4340-98FF-F8F8EC61C50B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EA919B37-AE15-483B-9098-3AACC6EDE25F}" type="pres">
      <dgm:prSet presAssocID="{A7AC3340-B04E-4340-98FF-F8F8EC61C50B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6B474DD8-7B5E-4623-B4FD-3B7F2DE0683C}" type="pres">
      <dgm:prSet presAssocID="{A7AC3340-B04E-4340-98FF-F8F8EC61C50B}" presName="rootConnector" presStyleLbl="node2" presStyleIdx="0" presStyleCnt="0"/>
      <dgm:spPr/>
      <dgm:t>
        <a:bodyPr/>
        <a:lstStyle/>
        <a:p>
          <a:endParaRPr lang="de-DE"/>
        </a:p>
      </dgm:t>
    </dgm:pt>
    <dgm:pt modelId="{7247CAEA-64EF-4275-9C97-1232F79EE8D4}" type="pres">
      <dgm:prSet presAssocID="{A7AC3340-B04E-4340-98FF-F8F8EC61C50B}" presName="hierChild4" presStyleCnt="0"/>
      <dgm:spPr/>
    </dgm:pt>
    <dgm:pt modelId="{3A31DBDF-7362-4CEC-B837-FC1AAC6A4389}" type="pres">
      <dgm:prSet presAssocID="{A7AC3340-B04E-4340-98FF-F8F8EC61C50B}" presName="hierChild5" presStyleCnt="0"/>
      <dgm:spPr/>
    </dgm:pt>
    <dgm:pt modelId="{F0624CA8-66B9-4AB7-B126-8D2DC0D91F8F}" type="pres">
      <dgm:prSet presAssocID="{D7ACEB39-E7C9-40BA-A205-EDAFAEC88F18}" presName="hierChild3" presStyleCnt="0"/>
      <dgm:spPr/>
    </dgm:pt>
  </dgm:ptLst>
  <dgm:cxnLst>
    <dgm:cxn modelId="{62DC052D-45C4-4441-A139-66EEE57C331E}" type="presOf" srcId="{B8133803-FE2D-4C3D-94A6-5391413400F3}" destId="{0AD0967C-6542-4081-BC2A-E9822A48F046}" srcOrd="0" destOrd="0" presId="urn:microsoft.com/office/officeart/2008/layout/NameandTitleOrganizationalChart"/>
    <dgm:cxn modelId="{E581783A-C48C-48E3-ADB6-662986D85743}" type="presOf" srcId="{B85C8AFA-C938-49AB-8C4A-11CD8C3B2DCD}" destId="{1E9C565E-506D-4DEF-8C3E-F92CFB24A71A}" srcOrd="0" destOrd="0" presId="urn:microsoft.com/office/officeart/2008/layout/NameandTitleOrganizationalChart"/>
    <dgm:cxn modelId="{FD2FDF5F-E093-4B60-B42D-369C912B94C4}" type="presOf" srcId="{BF4DE6DD-A314-4B3D-A153-D376601FD3F3}" destId="{C224D940-5925-46E6-A15E-D19706AA5D17}" srcOrd="0" destOrd="0" presId="urn:microsoft.com/office/officeart/2008/layout/NameandTitleOrganizationalChart"/>
    <dgm:cxn modelId="{9782F968-F50E-4547-82BE-074E078F7763}" type="presOf" srcId="{5E2064A5-5389-4C54-A812-E9E52436FFF4}" destId="{EA919B37-AE15-483B-9098-3AACC6EDE25F}" srcOrd="0" destOrd="0" presId="urn:microsoft.com/office/officeart/2008/layout/NameandTitleOrganizationalChart"/>
    <dgm:cxn modelId="{32E4C0F7-000C-43DC-81F3-EDE749D50A83}" srcId="{D7ACEB39-E7C9-40BA-A205-EDAFAEC88F18}" destId="{A7AC3340-B04E-4340-98FF-F8F8EC61C50B}" srcOrd="2" destOrd="0" parTransId="{BF4DE6DD-A314-4B3D-A153-D376601FD3F3}" sibTransId="{5E2064A5-5389-4C54-A812-E9E52436FFF4}"/>
    <dgm:cxn modelId="{2BE982FE-D509-45D8-A681-35A1774978C1}" type="presOf" srcId="{C9C98BDA-D158-450B-8CCC-ECDAD7EDA108}" destId="{1D42E9AA-6196-46DB-BFC4-2CB78AC362A7}" srcOrd="1" destOrd="0" presId="urn:microsoft.com/office/officeart/2008/layout/NameandTitleOrganizationalChart"/>
    <dgm:cxn modelId="{9F2F082C-F250-4483-BF7F-CA3092B156C2}" type="presOf" srcId="{D7ACEB39-E7C9-40BA-A205-EDAFAEC88F18}" destId="{F442337F-636C-40FA-922E-4CF63B51EC2A}" srcOrd="0" destOrd="0" presId="urn:microsoft.com/office/officeart/2008/layout/NameandTitleOrganizationalChart"/>
    <dgm:cxn modelId="{41C96C1E-E959-454F-9769-178C7CBA66EB}" type="presOf" srcId="{A74D187C-6C18-469F-AE31-1DB47765AF4C}" destId="{05649AE9-906C-4FE6-B8B0-89BD5A43FA20}" srcOrd="1" destOrd="0" presId="urn:microsoft.com/office/officeart/2008/layout/NameandTitleOrganizationalChart"/>
    <dgm:cxn modelId="{A6D0358C-BD04-4FD3-8183-7430C271C2C7}" srcId="{D7ACEB39-E7C9-40BA-A205-EDAFAEC88F18}" destId="{C9C98BDA-D158-450B-8CCC-ECDAD7EDA108}" srcOrd="0" destOrd="0" parTransId="{8040A2F5-5362-4F99-836D-733BB67F810E}" sibTransId="{FBB4A6C6-4D24-4D4A-9E36-578DF7849814}"/>
    <dgm:cxn modelId="{A95A1C2E-98A6-46B9-9725-BAEE3412AF42}" type="presOf" srcId="{FBB4A6C6-4D24-4D4A-9E36-578DF7849814}" destId="{6D5AFB40-6B8C-448C-A743-AFABE71C85C3}" srcOrd="0" destOrd="0" presId="urn:microsoft.com/office/officeart/2008/layout/NameandTitleOrganizationalChart"/>
    <dgm:cxn modelId="{6BE1A71F-7D21-47F1-87A8-0F9F24B805F8}" type="presOf" srcId="{A7AC3340-B04E-4340-98FF-F8F8EC61C50B}" destId="{6B474DD8-7B5E-4623-B4FD-3B7F2DE0683C}" srcOrd="1" destOrd="0" presId="urn:microsoft.com/office/officeart/2008/layout/NameandTitleOrganizationalChart"/>
    <dgm:cxn modelId="{2BACFEA5-06E8-401A-990D-598D4058E566}" type="presOf" srcId="{8040A2F5-5362-4F99-836D-733BB67F810E}" destId="{F35C10CC-EC5C-468E-86CC-032B96C35637}" srcOrd="0" destOrd="0" presId="urn:microsoft.com/office/officeart/2008/layout/NameandTitleOrganizationalChart"/>
    <dgm:cxn modelId="{C7B3530F-402F-4891-8DD2-54A27E397615}" type="presOf" srcId="{A7AC3340-B04E-4340-98FF-F8F8EC61C50B}" destId="{64A0AB45-2F9D-4F69-985F-65CE6F763453}" srcOrd="0" destOrd="0" presId="urn:microsoft.com/office/officeart/2008/layout/NameandTitleOrganizationalChart"/>
    <dgm:cxn modelId="{AE35AA5D-BA79-4DEF-8EDC-C10020EB191C}" type="presOf" srcId="{51576852-26DA-4A94-BF5C-CF7A08A63767}" destId="{B8ABD864-CECA-4874-9A38-594319F781F3}" srcOrd="0" destOrd="0" presId="urn:microsoft.com/office/officeart/2008/layout/NameandTitleOrganizationalChart"/>
    <dgm:cxn modelId="{4F6AEBEF-DDB3-4E1B-8461-8A4726182BCA}" type="presOf" srcId="{D7ACEB39-E7C9-40BA-A205-EDAFAEC88F18}" destId="{A44C573E-7F94-466D-A3E3-1881B177757B}" srcOrd="1" destOrd="0" presId="urn:microsoft.com/office/officeart/2008/layout/NameandTitleOrganizationalChart"/>
    <dgm:cxn modelId="{3EABDFCD-607D-40DC-AC97-84EC9799FD31}" type="presOf" srcId="{C9C98BDA-D158-450B-8CCC-ECDAD7EDA108}" destId="{9C3882F1-1E86-446B-9348-76D8FA0D6523}" srcOrd="0" destOrd="0" presId="urn:microsoft.com/office/officeart/2008/layout/NameandTitleOrganizationalChart"/>
    <dgm:cxn modelId="{17B7258A-618E-4D30-BD69-A0C587CFAE6D}" type="presOf" srcId="{D82132B4-ED50-4284-856B-4BC7C23FA773}" destId="{794239A8-A7EC-4198-BF1A-67F25DB88414}" srcOrd="0" destOrd="0" presId="urn:microsoft.com/office/officeart/2008/layout/NameandTitleOrganizationalChart"/>
    <dgm:cxn modelId="{AD85E204-7A19-4A1F-8A9C-810C01AC67B8}" srcId="{B8133803-FE2D-4C3D-94A6-5391413400F3}" destId="{D7ACEB39-E7C9-40BA-A205-EDAFAEC88F18}" srcOrd="0" destOrd="0" parTransId="{ECA225BC-F65D-41EC-92C7-00915114B763}" sibTransId="{51576852-26DA-4A94-BF5C-CF7A08A63767}"/>
    <dgm:cxn modelId="{E8B184D3-F5D4-4921-BF7B-B8B20FBCF328}" srcId="{D7ACEB39-E7C9-40BA-A205-EDAFAEC88F18}" destId="{A74D187C-6C18-469F-AE31-1DB47765AF4C}" srcOrd="1" destOrd="0" parTransId="{B85C8AFA-C938-49AB-8C4A-11CD8C3B2DCD}" sibTransId="{D82132B4-ED50-4284-856B-4BC7C23FA773}"/>
    <dgm:cxn modelId="{C618BFFB-B54F-487A-BABC-AAE76E29EC64}" type="presOf" srcId="{A74D187C-6C18-469F-AE31-1DB47765AF4C}" destId="{8DFA6099-F068-4A08-890B-55C3253A962B}" srcOrd="0" destOrd="0" presId="urn:microsoft.com/office/officeart/2008/layout/NameandTitleOrganizationalChart"/>
    <dgm:cxn modelId="{021A64A8-1E88-469A-A842-5EA80B69786E}" type="presParOf" srcId="{0AD0967C-6542-4081-BC2A-E9822A48F046}" destId="{421A8FE5-5971-4746-946F-775CA7ACD191}" srcOrd="0" destOrd="0" presId="urn:microsoft.com/office/officeart/2008/layout/NameandTitleOrganizationalChart"/>
    <dgm:cxn modelId="{F60B9690-1ED1-4F1D-9E9A-00E6E6593EDC}" type="presParOf" srcId="{421A8FE5-5971-4746-946F-775CA7ACD191}" destId="{48AD955D-799D-4D63-BCFE-5656AF41A7F9}" srcOrd="0" destOrd="0" presId="urn:microsoft.com/office/officeart/2008/layout/NameandTitleOrganizationalChart"/>
    <dgm:cxn modelId="{8B9CED16-2F80-4189-B15F-ABA698C6BC21}" type="presParOf" srcId="{48AD955D-799D-4D63-BCFE-5656AF41A7F9}" destId="{F442337F-636C-40FA-922E-4CF63B51EC2A}" srcOrd="0" destOrd="0" presId="urn:microsoft.com/office/officeart/2008/layout/NameandTitleOrganizationalChart"/>
    <dgm:cxn modelId="{92308D7C-DDD5-4BC7-AC67-CF9075FDF033}" type="presParOf" srcId="{48AD955D-799D-4D63-BCFE-5656AF41A7F9}" destId="{B8ABD864-CECA-4874-9A38-594319F781F3}" srcOrd="1" destOrd="0" presId="urn:microsoft.com/office/officeart/2008/layout/NameandTitleOrganizationalChart"/>
    <dgm:cxn modelId="{31CE7972-3B55-431C-973D-F4C1A19F39D4}" type="presParOf" srcId="{48AD955D-799D-4D63-BCFE-5656AF41A7F9}" destId="{A44C573E-7F94-466D-A3E3-1881B177757B}" srcOrd="2" destOrd="0" presId="urn:microsoft.com/office/officeart/2008/layout/NameandTitleOrganizationalChart"/>
    <dgm:cxn modelId="{EC3EB179-F348-4B31-85BE-D1DA337B8AEB}" type="presParOf" srcId="{421A8FE5-5971-4746-946F-775CA7ACD191}" destId="{11B405DE-8EB2-41C8-A693-B44C336DBEF7}" srcOrd="1" destOrd="0" presId="urn:microsoft.com/office/officeart/2008/layout/NameandTitleOrganizationalChart"/>
    <dgm:cxn modelId="{5BC8878B-AE1B-4854-88CD-AC2459413151}" type="presParOf" srcId="{11B405DE-8EB2-41C8-A693-B44C336DBEF7}" destId="{F35C10CC-EC5C-468E-86CC-032B96C35637}" srcOrd="0" destOrd="0" presId="urn:microsoft.com/office/officeart/2008/layout/NameandTitleOrganizationalChart"/>
    <dgm:cxn modelId="{CDBE7C58-78D2-4185-B05A-39EE722E752F}" type="presParOf" srcId="{11B405DE-8EB2-41C8-A693-B44C336DBEF7}" destId="{93A0B0D5-25CB-43C6-8494-53552B871024}" srcOrd="1" destOrd="0" presId="urn:microsoft.com/office/officeart/2008/layout/NameandTitleOrganizationalChart"/>
    <dgm:cxn modelId="{266A5D90-ACB2-4F83-AD32-CFA73D52A49B}" type="presParOf" srcId="{93A0B0D5-25CB-43C6-8494-53552B871024}" destId="{21EE9CF8-412F-4661-87CB-28CAC8E09AB3}" srcOrd="0" destOrd="0" presId="urn:microsoft.com/office/officeart/2008/layout/NameandTitleOrganizationalChart"/>
    <dgm:cxn modelId="{16DFAE1C-2AB6-4848-A58F-BF12ED3A2713}" type="presParOf" srcId="{21EE9CF8-412F-4661-87CB-28CAC8E09AB3}" destId="{9C3882F1-1E86-446B-9348-76D8FA0D6523}" srcOrd="0" destOrd="0" presId="urn:microsoft.com/office/officeart/2008/layout/NameandTitleOrganizationalChart"/>
    <dgm:cxn modelId="{3D22F82E-29BA-4BED-AC4B-2164B87ED81E}" type="presParOf" srcId="{21EE9CF8-412F-4661-87CB-28CAC8E09AB3}" destId="{6D5AFB40-6B8C-448C-A743-AFABE71C85C3}" srcOrd="1" destOrd="0" presId="urn:microsoft.com/office/officeart/2008/layout/NameandTitleOrganizationalChart"/>
    <dgm:cxn modelId="{50ED7946-2BD4-4A3D-884A-77B8B1238ED3}" type="presParOf" srcId="{21EE9CF8-412F-4661-87CB-28CAC8E09AB3}" destId="{1D42E9AA-6196-46DB-BFC4-2CB78AC362A7}" srcOrd="2" destOrd="0" presId="urn:microsoft.com/office/officeart/2008/layout/NameandTitleOrganizationalChart"/>
    <dgm:cxn modelId="{A7E5AC05-5DA3-42BD-8CDC-8AD52C503035}" type="presParOf" srcId="{93A0B0D5-25CB-43C6-8494-53552B871024}" destId="{2A5A19F0-F8C3-4147-AF18-E51D27036EF5}" srcOrd="1" destOrd="0" presId="urn:microsoft.com/office/officeart/2008/layout/NameandTitleOrganizationalChart"/>
    <dgm:cxn modelId="{8CFA3863-39B7-41E9-AFF1-CA585E9308AD}" type="presParOf" srcId="{93A0B0D5-25CB-43C6-8494-53552B871024}" destId="{4D78FD51-C12A-44EC-BE87-63D706161424}" srcOrd="2" destOrd="0" presId="urn:microsoft.com/office/officeart/2008/layout/NameandTitleOrganizationalChart"/>
    <dgm:cxn modelId="{528A96DA-6DEE-4A3C-ADDE-1B8264440884}" type="presParOf" srcId="{11B405DE-8EB2-41C8-A693-B44C336DBEF7}" destId="{1E9C565E-506D-4DEF-8C3E-F92CFB24A71A}" srcOrd="2" destOrd="0" presId="urn:microsoft.com/office/officeart/2008/layout/NameandTitleOrganizationalChart"/>
    <dgm:cxn modelId="{CAD5B52D-18E1-4289-B806-70FCDD4057CB}" type="presParOf" srcId="{11B405DE-8EB2-41C8-A693-B44C336DBEF7}" destId="{1131BF0B-B535-4079-95DF-89C501E79591}" srcOrd="3" destOrd="0" presId="urn:microsoft.com/office/officeart/2008/layout/NameandTitleOrganizationalChart"/>
    <dgm:cxn modelId="{6A297B77-8E63-4919-8BEC-EA4728254F2D}" type="presParOf" srcId="{1131BF0B-B535-4079-95DF-89C501E79591}" destId="{8EBF8E7F-3B98-462F-91FB-8C1A699543C0}" srcOrd="0" destOrd="0" presId="urn:microsoft.com/office/officeart/2008/layout/NameandTitleOrganizationalChart"/>
    <dgm:cxn modelId="{EDCDFA05-1729-4AF2-936D-E4209859180D}" type="presParOf" srcId="{8EBF8E7F-3B98-462F-91FB-8C1A699543C0}" destId="{8DFA6099-F068-4A08-890B-55C3253A962B}" srcOrd="0" destOrd="0" presId="urn:microsoft.com/office/officeart/2008/layout/NameandTitleOrganizationalChart"/>
    <dgm:cxn modelId="{982F544A-0789-406D-B41C-89B54E1E1A1D}" type="presParOf" srcId="{8EBF8E7F-3B98-462F-91FB-8C1A699543C0}" destId="{794239A8-A7EC-4198-BF1A-67F25DB88414}" srcOrd="1" destOrd="0" presId="urn:microsoft.com/office/officeart/2008/layout/NameandTitleOrganizationalChart"/>
    <dgm:cxn modelId="{20BAD0F8-BB18-46FF-AC37-B1B8E8D3C367}" type="presParOf" srcId="{8EBF8E7F-3B98-462F-91FB-8C1A699543C0}" destId="{05649AE9-906C-4FE6-B8B0-89BD5A43FA20}" srcOrd="2" destOrd="0" presId="urn:microsoft.com/office/officeart/2008/layout/NameandTitleOrganizationalChart"/>
    <dgm:cxn modelId="{D362BB19-D407-4D80-86DA-C9DE2A3FCEB7}" type="presParOf" srcId="{1131BF0B-B535-4079-95DF-89C501E79591}" destId="{AFB686A5-157C-40A1-A66F-1010D722B513}" srcOrd="1" destOrd="0" presId="urn:microsoft.com/office/officeart/2008/layout/NameandTitleOrganizationalChart"/>
    <dgm:cxn modelId="{515ED47C-E9AF-4D57-8F15-77E6F6751211}" type="presParOf" srcId="{1131BF0B-B535-4079-95DF-89C501E79591}" destId="{0A85B890-F193-4A65-8159-0883142492D8}" srcOrd="2" destOrd="0" presId="urn:microsoft.com/office/officeart/2008/layout/NameandTitleOrganizationalChart"/>
    <dgm:cxn modelId="{7B754104-E22B-4A60-BD7D-4ED317BE24D9}" type="presParOf" srcId="{11B405DE-8EB2-41C8-A693-B44C336DBEF7}" destId="{C224D940-5925-46E6-A15E-D19706AA5D17}" srcOrd="4" destOrd="0" presId="urn:microsoft.com/office/officeart/2008/layout/NameandTitleOrganizationalChart"/>
    <dgm:cxn modelId="{5A481DF6-101F-401E-9558-294D4D4CFBFA}" type="presParOf" srcId="{11B405DE-8EB2-41C8-A693-B44C336DBEF7}" destId="{C42187F4-AD54-43C9-8A73-8856C57FF09A}" srcOrd="5" destOrd="0" presId="urn:microsoft.com/office/officeart/2008/layout/NameandTitleOrganizationalChart"/>
    <dgm:cxn modelId="{F73124D3-6A58-4A55-B69B-3B1C470CE406}" type="presParOf" srcId="{C42187F4-AD54-43C9-8A73-8856C57FF09A}" destId="{F10C7B1E-DEBE-47F1-B620-5296524EB7B5}" srcOrd="0" destOrd="0" presId="urn:microsoft.com/office/officeart/2008/layout/NameandTitleOrganizationalChart"/>
    <dgm:cxn modelId="{1CBBDA9F-CCF9-4EF6-AAF3-6034CD06C405}" type="presParOf" srcId="{F10C7B1E-DEBE-47F1-B620-5296524EB7B5}" destId="{64A0AB45-2F9D-4F69-985F-65CE6F763453}" srcOrd="0" destOrd="0" presId="urn:microsoft.com/office/officeart/2008/layout/NameandTitleOrganizationalChart"/>
    <dgm:cxn modelId="{84FBF81D-30D6-4B4C-8D7D-8719085FBDF6}" type="presParOf" srcId="{F10C7B1E-DEBE-47F1-B620-5296524EB7B5}" destId="{EA919B37-AE15-483B-9098-3AACC6EDE25F}" srcOrd="1" destOrd="0" presId="urn:microsoft.com/office/officeart/2008/layout/NameandTitleOrganizationalChart"/>
    <dgm:cxn modelId="{0E06177A-D077-4EB0-BDD9-214A97444219}" type="presParOf" srcId="{F10C7B1E-DEBE-47F1-B620-5296524EB7B5}" destId="{6B474DD8-7B5E-4623-B4FD-3B7F2DE0683C}" srcOrd="2" destOrd="0" presId="urn:microsoft.com/office/officeart/2008/layout/NameandTitleOrganizationalChart"/>
    <dgm:cxn modelId="{2E38BBBC-7990-4A70-A804-11609A7F3032}" type="presParOf" srcId="{C42187F4-AD54-43C9-8A73-8856C57FF09A}" destId="{7247CAEA-64EF-4275-9C97-1232F79EE8D4}" srcOrd="1" destOrd="0" presId="urn:microsoft.com/office/officeart/2008/layout/NameandTitleOrganizationalChart"/>
    <dgm:cxn modelId="{F6E50EFD-3C47-4A2B-846C-D6D5E16079DA}" type="presParOf" srcId="{C42187F4-AD54-43C9-8A73-8856C57FF09A}" destId="{3A31DBDF-7362-4CEC-B837-FC1AAC6A4389}" srcOrd="2" destOrd="0" presId="urn:microsoft.com/office/officeart/2008/layout/NameandTitleOrganizationalChart"/>
    <dgm:cxn modelId="{3719814F-FEBB-4790-8BF0-151786386E84}" type="presParOf" srcId="{421A8FE5-5971-4746-946F-775CA7ACD191}" destId="{F0624CA8-66B9-4AB7-B126-8D2DC0D91F8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133803-FE2D-4C3D-94A6-5391413400F3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7ACEB39-E7C9-40BA-A205-EDAFAEC88F18}">
      <dgm:prSet phldrT="[Text]" custT="1"/>
      <dgm:spPr/>
      <dgm:t>
        <a:bodyPr/>
        <a:lstStyle/>
        <a:p>
          <a:r>
            <a:rPr lang="en-US" sz="3200" b="1" dirty="0"/>
            <a:t>Teacher Education</a:t>
          </a:r>
        </a:p>
      </dgm:t>
    </dgm:pt>
    <dgm:pt modelId="{ECA225BC-F65D-41EC-92C7-00915114B763}" type="parTrans" cxnId="{AD85E204-7A19-4A1F-8A9C-810C01AC67B8}">
      <dgm:prSet/>
      <dgm:spPr/>
      <dgm:t>
        <a:bodyPr/>
        <a:lstStyle/>
        <a:p>
          <a:endParaRPr lang="en-US"/>
        </a:p>
      </dgm:t>
    </dgm:pt>
    <dgm:pt modelId="{51576852-26DA-4A94-BF5C-CF7A08A63767}" type="sibTrans" cxnId="{AD85E204-7A19-4A1F-8A9C-810C01AC67B8}">
      <dgm:prSet custT="1"/>
      <dgm:spPr/>
      <dgm:t>
        <a:bodyPr/>
        <a:lstStyle/>
        <a:p>
          <a:pPr algn="ctr"/>
          <a:r>
            <a:rPr lang="en-US" sz="2400" b="1" dirty="0"/>
            <a:t>4 years (20-)</a:t>
          </a:r>
        </a:p>
      </dgm:t>
    </dgm:pt>
    <dgm:pt modelId="{C9C98BDA-D158-450B-8CCC-ECDAD7EDA108}">
      <dgm:prSet phldrT="[Text]" custT="1"/>
      <dgm:spPr/>
      <dgm:t>
        <a:bodyPr/>
        <a:lstStyle/>
        <a:p>
          <a:r>
            <a:rPr lang="en-US" sz="2400" b="1" dirty="0"/>
            <a:t>Colleges of Education</a:t>
          </a:r>
        </a:p>
        <a:p>
          <a:r>
            <a:rPr lang="en-US" sz="2400" b="1" dirty="0"/>
            <a:t>(48)</a:t>
          </a:r>
        </a:p>
      </dgm:t>
    </dgm:pt>
    <dgm:pt modelId="{8040A2F5-5362-4F99-836D-733BB67F810E}" type="parTrans" cxnId="{A6D0358C-BD04-4FD3-8183-7430C271C2C7}">
      <dgm:prSet/>
      <dgm:spPr/>
      <dgm:t>
        <a:bodyPr/>
        <a:lstStyle/>
        <a:p>
          <a:endParaRPr lang="en-US"/>
        </a:p>
      </dgm:t>
    </dgm:pt>
    <dgm:pt modelId="{FBB4A6C6-4D24-4D4A-9E36-578DF7849814}" type="sibTrans" cxnId="{A6D0358C-BD04-4FD3-8183-7430C271C2C7}">
      <dgm:prSet custT="1"/>
      <dgm:spPr/>
      <dgm:t>
        <a:bodyPr/>
        <a:lstStyle/>
        <a:p>
          <a:pPr algn="ctr"/>
          <a:r>
            <a:rPr lang="en-US" sz="2400" b="1" dirty="0"/>
            <a:t>4 years</a:t>
          </a:r>
        </a:p>
      </dgm:t>
    </dgm:pt>
    <dgm:pt modelId="{A7AC3340-B04E-4340-98FF-F8F8EC61C50B}">
      <dgm:prSet phldrT="[Text]" custT="1"/>
      <dgm:spPr/>
      <dgm:t>
        <a:bodyPr/>
        <a:lstStyle/>
        <a:p>
          <a:r>
            <a:rPr lang="en-US" sz="2400" b="1" dirty="0"/>
            <a:t>Universities</a:t>
          </a:r>
        </a:p>
        <a:p>
          <a:r>
            <a:rPr lang="en-US" sz="2400" b="1" dirty="0"/>
            <a:t>(1)</a:t>
          </a:r>
        </a:p>
      </dgm:t>
    </dgm:pt>
    <dgm:pt modelId="{BF4DE6DD-A314-4B3D-A153-D376601FD3F3}" type="parTrans" cxnId="{32E4C0F7-000C-43DC-81F3-EDE749D50A83}">
      <dgm:prSet/>
      <dgm:spPr/>
      <dgm:t>
        <a:bodyPr/>
        <a:lstStyle/>
        <a:p>
          <a:endParaRPr lang="en-US"/>
        </a:p>
      </dgm:t>
    </dgm:pt>
    <dgm:pt modelId="{5E2064A5-5389-4C54-A812-E9E52436FFF4}" type="sibTrans" cxnId="{32E4C0F7-000C-43DC-81F3-EDE749D50A83}">
      <dgm:prSet custT="1"/>
      <dgm:spPr/>
      <dgm:t>
        <a:bodyPr/>
        <a:lstStyle/>
        <a:p>
          <a:pPr algn="ctr"/>
          <a:r>
            <a:rPr lang="en-US" sz="2400" b="1" dirty="0"/>
            <a:t>4 year </a:t>
          </a:r>
        </a:p>
      </dgm:t>
    </dgm:pt>
    <dgm:pt modelId="{0AD0967C-6542-4081-BC2A-E9822A48F046}" type="pres">
      <dgm:prSet presAssocID="{B8133803-FE2D-4C3D-94A6-539141340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21A8FE5-5971-4746-946F-775CA7ACD191}" type="pres">
      <dgm:prSet presAssocID="{D7ACEB39-E7C9-40BA-A205-EDAFAEC88F18}" presName="hierRoot1" presStyleCnt="0">
        <dgm:presLayoutVars>
          <dgm:hierBranch val="init"/>
        </dgm:presLayoutVars>
      </dgm:prSet>
      <dgm:spPr/>
    </dgm:pt>
    <dgm:pt modelId="{48AD955D-799D-4D63-BCFE-5656AF41A7F9}" type="pres">
      <dgm:prSet presAssocID="{D7ACEB39-E7C9-40BA-A205-EDAFAEC88F18}" presName="rootComposite1" presStyleCnt="0"/>
      <dgm:spPr/>
    </dgm:pt>
    <dgm:pt modelId="{F442337F-636C-40FA-922E-4CF63B51EC2A}" type="pres">
      <dgm:prSet presAssocID="{D7ACEB39-E7C9-40BA-A205-EDAFAEC88F1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B8ABD864-CECA-4874-9A38-594319F781F3}" type="pres">
      <dgm:prSet presAssocID="{D7ACEB39-E7C9-40BA-A205-EDAFAEC88F1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A44C573E-7F94-466D-A3E3-1881B177757B}" type="pres">
      <dgm:prSet presAssocID="{D7ACEB39-E7C9-40BA-A205-EDAFAEC88F18}" presName="rootConnector1" presStyleLbl="node1" presStyleIdx="0" presStyleCnt="2"/>
      <dgm:spPr/>
      <dgm:t>
        <a:bodyPr/>
        <a:lstStyle/>
        <a:p>
          <a:endParaRPr lang="de-DE"/>
        </a:p>
      </dgm:t>
    </dgm:pt>
    <dgm:pt modelId="{11B405DE-8EB2-41C8-A693-B44C336DBEF7}" type="pres">
      <dgm:prSet presAssocID="{D7ACEB39-E7C9-40BA-A205-EDAFAEC88F18}" presName="hierChild2" presStyleCnt="0"/>
      <dgm:spPr/>
    </dgm:pt>
    <dgm:pt modelId="{F35C10CC-EC5C-468E-86CC-032B96C35637}" type="pres">
      <dgm:prSet presAssocID="{8040A2F5-5362-4F99-836D-733BB67F810E}" presName="Name37" presStyleLbl="parChTrans1D2" presStyleIdx="0" presStyleCnt="2"/>
      <dgm:spPr/>
      <dgm:t>
        <a:bodyPr/>
        <a:lstStyle/>
        <a:p>
          <a:endParaRPr lang="de-DE"/>
        </a:p>
      </dgm:t>
    </dgm:pt>
    <dgm:pt modelId="{93A0B0D5-25CB-43C6-8494-53552B871024}" type="pres">
      <dgm:prSet presAssocID="{C9C98BDA-D158-450B-8CCC-ECDAD7EDA108}" presName="hierRoot2" presStyleCnt="0">
        <dgm:presLayoutVars>
          <dgm:hierBranch val="init"/>
        </dgm:presLayoutVars>
      </dgm:prSet>
      <dgm:spPr/>
    </dgm:pt>
    <dgm:pt modelId="{21EE9CF8-412F-4661-87CB-28CAC8E09AB3}" type="pres">
      <dgm:prSet presAssocID="{C9C98BDA-D158-450B-8CCC-ECDAD7EDA108}" presName="rootComposite" presStyleCnt="0"/>
      <dgm:spPr/>
    </dgm:pt>
    <dgm:pt modelId="{9C3882F1-1E86-446B-9348-76D8FA0D6523}" type="pres">
      <dgm:prSet presAssocID="{C9C98BDA-D158-450B-8CCC-ECDAD7EDA108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6D5AFB40-6B8C-448C-A743-AFABE71C85C3}" type="pres">
      <dgm:prSet presAssocID="{C9C98BDA-D158-450B-8CCC-ECDAD7EDA108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1D42E9AA-6196-46DB-BFC4-2CB78AC362A7}" type="pres">
      <dgm:prSet presAssocID="{C9C98BDA-D158-450B-8CCC-ECDAD7EDA108}" presName="rootConnector" presStyleLbl="node2" presStyleIdx="0" presStyleCnt="0"/>
      <dgm:spPr/>
      <dgm:t>
        <a:bodyPr/>
        <a:lstStyle/>
        <a:p>
          <a:endParaRPr lang="de-DE"/>
        </a:p>
      </dgm:t>
    </dgm:pt>
    <dgm:pt modelId="{2A5A19F0-F8C3-4147-AF18-E51D27036EF5}" type="pres">
      <dgm:prSet presAssocID="{C9C98BDA-D158-450B-8CCC-ECDAD7EDA108}" presName="hierChild4" presStyleCnt="0"/>
      <dgm:spPr/>
    </dgm:pt>
    <dgm:pt modelId="{4D78FD51-C12A-44EC-BE87-63D706161424}" type="pres">
      <dgm:prSet presAssocID="{C9C98BDA-D158-450B-8CCC-ECDAD7EDA108}" presName="hierChild5" presStyleCnt="0"/>
      <dgm:spPr/>
    </dgm:pt>
    <dgm:pt modelId="{C224D940-5925-46E6-A15E-D19706AA5D17}" type="pres">
      <dgm:prSet presAssocID="{BF4DE6DD-A314-4B3D-A153-D376601FD3F3}" presName="Name37" presStyleLbl="parChTrans1D2" presStyleIdx="1" presStyleCnt="2"/>
      <dgm:spPr/>
      <dgm:t>
        <a:bodyPr/>
        <a:lstStyle/>
        <a:p>
          <a:endParaRPr lang="de-DE"/>
        </a:p>
      </dgm:t>
    </dgm:pt>
    <dgm:pt modelId="{C42187F4-AD54-43C9-8A73-8856C57FF09A}" type="pres">
      <dgm:prSet presAssocID="{A7AC3340-B04E-4340-98FF-F8F8EC61C50B}" presName="hierRoot2" presStyleCnt="0">
        <dgm:presLayoutVars>
          <dgm:hierBranch val="init"/>
        </dgm:presLayoutVars>
      </dgm:prSet>
      <dgm:spPr/>
    </dgm:pt>
    <dgm:pt modelId="{F10C7B1E-DEBE-47F1-B620-5296524EB7B5}" type="pres">
      <dgm:prSet presAssocID="{A7AC3340-B04E-4340-98FF-F8F8EC61C50B}" presName="rootComposite" presStyleCnt="0"/>
      <dgm:spPr/>
    </dgm:pt>
    <dgm:pt modelId="{64A0AB45-2F9D-4F69-985F-65CE6F763453}" type="pres">
      <dgm:prSet presAssocID="{A7AC3340-B04E-4340-98FF-F8F8EC61C50B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de-DE"/>
        </a:p>
      </dgm:t>
    </dgm:pt>
    <dgm:pt modelId="{EA919B37-AE15-483B-9098-3AACC6EDE25F}" type="pres">
      <dgm:prSet presAssocID="{A7AC3340-B04E-4340-98FF-F8F8EC61C50B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6B474DD8-7B5E-4623-B4FD-3B7F2DE0683C}" type="pres">
      <dgm:prSet presAssocID="{A7AC3340-B04E-4340-98FF-F8F8EC61C50B}" presName="rootConnector" presStyleLbl="node2" presStyleIdx="0" presStyleCnt="0"/>
      <dgm:spPr/>
      <dgm:t>
        <a:bodyPr/>
        <a:lstStyle/>
        <a:p>
          <a:endParaRPr lang="de-DE"/>
        </a:p>
      </dgm:t>
    </dgm:pt>
    <dgm:pt modelId="{7247CAEA-64EF-4275-9C97-1232F79EE8D4}" type="pres">
      <dgm:prSet presAssocID="{A7AC3340-B04E-4340-98FF-F8F8EC61C50B}" presName="hierChild4" presStyleCnt="0"/>
      <dgm:spPr/>
    </dgm:pt>
    <dgm:pt modelId="{3A31DBDF-7362-4CEC-B837-FC1AAC6A4389}" type="pres">
      <dgm:prSet presAssocID="{A7AC3340-B04E-4340-98FF-F8F8EC61C50B}" presName="hierChild5" presStyleCnt="0"/>
      <dgm:spPr/>
    </dgm:pt>
    <dgm:pt modelId="{F0624CA8-66B9-4AB7-B126-8D2DC0D91F8F}" type="pres">
      <dgm:prSet presAssocID="{D7ACEB39-E7C9-40BA-A205-EDAFAEC88F18}" presName="hierChild3" presStyleCnt="0"/>
      <dgm:spPr/>
    </dgm:pt>
  </dgm:ptLst>
  <dgm:cxnLst>
    <dgm:cxn modelId="{2BACFEA5-06E8-401A-990D-598D4058E566}" type="presOf" srcId="{8040A2F5-5362-4F99-836D-733BB67F810E}" destId="{F35C10CC-EC5C-468E-86CC-032B96C35637}" srcOrd="0" destOrd="0" presId="urn:microsoft.com/office/officeart/2008/layout/NameandTitleOrganizationalChart"/>
    <dgm:cxn modelId="{62DC052D-45C4-4441-A139-66EEE57C331E}" type="presOf" srcId="{B8133803-FE2D-4C3D-94A6-5391413400F3}" destId="{0AD0967C-6542-4081-BC2A-E9822A48F046}" srcOrd="0" destOrd="0" presId="urn:microsoft.com/office/officeart/2008/layout/NameandTitleOrganizationalChart"/>
    <dgm:cxn modelId="{C7B3530F-402F-4891-8DD2-54A27E397615}" type="presOf" srcId="{A7AC3340-B04E-4340-98FF-F8F8EC61C50B}" destId="{64A0AB45-2F9D-4F69-985F-65CE6F763453}" srcOrd="0" destOrd="0" presId="urn:microsoft.com/office/officeart/2008/layout/NameandTitleOrganizationalChart"/>
    <dgm:cxn modelId="{FD2FDF5F-E093-4B60-B42D-369C912B94C4}" type="presOf" srcId="{BF4DE6DD-A314-4B3D-A153-D376601FD3F3}" destId="{C224D940-5925-46E6-A15E-D19706AA5D17}" srcOrd="0" destOrd="0" presId="urn:microsoft.com/office/officeart/2008/layout/NameandTitleOrganizationalChart"/>
    <dgm:cxn modelId="{A6D0358C-BD04-4FD3-8183-7430C271C2C7}" srcId="{D7ACEB39-E7C9-40BA-A205-EDAFAEC88F18}" destId="{C9C98BDA-D158-450B-8CCC-ECDAD7EDA108}" srcOrd="0" destOrd="0" parTransId="{8040A2F5-5362-4F99-836D-733BB67F810E}" sibTransId="{FBB4A6C6-4D24-4D4A-9E36-578DF7849814}"/>
    <dgm:cxn modelId="{9F2F082C-F250-4483-BF7F-CA3092B156C2}" type="presOf" srcId="{D7ACEB39-E7C9-40BA-A205-EDAFAEC88F18}" destId="{F442337F-636C-40FA-922E-4CF63B51EC2A}" srcOrd="0" destOrd="0" presId="urn:microsoft.com/office/officeart/2008/layout/NameandTitleOrganizationalChart"/>
    <dgm:cxn modelId="{2BE982FE-D509-45D8-A681-35A1774978C1}" type="presOf" srcId="{C9C98BDA-D158-450B-8CCC-ECDAD7EDA108}" destId="{1D42E9AA-6196-46DB-BFC4-2CB78AC362A7}" srcOrd="1" destOrd="0" presId="urn:microsoft.com/office/officeart/2008/layout/NameandTitleOrganizationalChart"/>
    <dgm:cxn modelId="{A95A1C2E-98A6-46B9-9725-BAEE3412AF42}" type="presOf" srcId="{FBB4A6C6-4D24-4D4A-9E36-578DF7849814}" destId="{6D5AFB40-6B8C-448C-A743-AFABE71C85C3}" srcOrd="0" destOrd="0" presId="urn:microsoft.com/office/officeart/2008/layout/NameandTitleOrganizationalChart"/>
    <dgm:cxn modelId="{32E4C0F7-000C-43DC-81F3-EDE749D50A83}" srcId="{D7ACEB39-E7C9-40BA-A205-EDAFAEC88F18}" destId="{A7AC3340-B04E-4340-98FF-F8F8EC61C50B}" srcOrd="1" destOrd="0" parTransId="{BF4DE6DD-A314-4B3D-A153-D376601FD3F3}" sibTransId="{5E2064A5-5389-4C54-A812-E9E52436FFF4}"/>
    <dgm:cxn modelId="{AD85E204-7A19-4A1F-8A9C-810C01AC67B8}" srcId="{B8133803-FE2D-4C3D-94A6-5391413400F3}" destId="{D7ACEB39-E7C9-40BA-A205-EDAFAEC88F18}" srcOrd="0" destOrd="0" parTransId="{ECA225BC-F65D-41EC-92C7-00915114B763}" sibTransId="{51576852-26DA-4A94-BF5C-CF7A08A63767}"/>
    <dgm:cxn modelId="{3EABDFCD-607D-40DC-AC97-84EC9799FD31}" type="presOf" srcId="{C9C98BDA-D158-450B-8CCC-ECDAD7EDA108}" destId="{9C3882F1-1E86-446B-9348-76D8FA0D6523}" srcOrd="0" destOrd="0" presId="urn:microsoft.com/office/officeart/2008/layout/NameandTitleOrganizationalChart"/>
    <dgm:cxn modelId="{4F6AEBEF-DDB3-4E1B-8461-8A4726182BCA}" type="presOf" srcId="{D7ACEB39-E7C9-40BA-A205-EDAFAEC88F18}" destId="{A44C573E-7F94-466D-A3E3-1881B177757B}" srcOrd="1" destOrd="0" presId="urn:microsoft.com/office/officeart/2008/layout/NameandTitleOrganizationalChart"/>
    <dgm:cxn modelId="{AE35AA5D-BA79-4DEF-8EDC-C10020EB191C}" type="presOf" srcId="{51576852-26DA-4A94-BF5C-CF7A08A63767}" destId="{B8ABD864-CECA-4874-9A38-594319F781F3}" srcOrd="0" destOrd="0" presId="urn:microsoft.com/office/officeart/2008/layout/NameandTitleOrganizationalChart"/>
    <dgm:cxn modelId="{9782F968-F50E-4547-82BE-074E078F7763}" type="presOf" srcId="{5E2064A5-5389-4C54-A812-E9E52436FFF4}" destId="{EA919B37-AE15-483B-9098-3AACC6EDE25F}" srcOrd="0" destOrd="0" presId="urn:microsoft.com/office/officeart/2008/layout/NameandTitleOrganizationalChart"/>
    <dgm:cxn modelId="{6BE1A71F-7D21-47F1-87A8-0F9F24B805F8}" type="presOf" srcId="{A7AC3340-B04E-4340-98FF-F8F8EC61C50B}" destId="{6B474DD8-7B5E-4623-B4FD-3B7F2DE0683C}" srcOrd="1" destOrd="0" presId="urn:microsoft.com/office/officeart/2008/layout/NameandTitleOrganizationalChart"/>
    <dgm:cxn modelId="{021A64A8-1E88-469A-A842-5EA80B69786E}" type="presParOf" srcId="{0AD0967C-6542-4081-BC2A-E9822A48F046}" destId="{421A8FE5-5971-4746-946F-775CA7ACD191}" srcOrd="0" destOrd="0" presId="urn:microsoft.com/office/officeart/2008/layout/NameandTitleOrganizationalChart"/>
    <dgm:cxn modelId="{F60B9690-1ED1-4F1D-9E9A-00E6E6593EDC}" type="presParOf" srcId="{421A8FE5-5971-4746-946F-775CA7ACD191}" destId="{48AD955D-799D-4D63-BCFE-5656AF41A7F9}" srcOrd="0" destOrd="0" presId="urn:microsoft.com/office/officeart/2008/layout/NameandTitleOrganizationalChart"/>
    <dgm:cxn modelId="{8B9CED16-2F80-4189-B15F-ABA698C6BC21}" type="presParOf" srcId="{48AD955D-799D-4D63-BCFE-5656AF41A7F9}" destId="{F442337F-636C-40FA-922E-4CF63B51EC2A}" srcOrd="0" destOrd="0" presId="urn:microsoft.com/office/officeart/2008/layout/NameandTitleOrganizationalChart"/>
    <dgm:cxn modelId="{92308D7C-DDD5-4BC7-AC67-CF9075FDF033}" type="presParOf" srcId="{48AD955D-799D-4D63-BCFE-5656AF41A7F9}" destId="{B8ABD864-CECA-4874-9A38-594319F781F3}" srcOrd="1" destOrd="0" presId="urn:microsoft.com/office/officeart/2008/layout/NameandTitleOrganizationalChart"/>
    <dgm:cxn modelId="{31CE7972-3B55-431C-973D-F4C1A19F39D4}" type="presParOf" srcId="{48AD955D-799D-4D63-BCFE-5656AF41A7F9}" destId="{A44C573E-7F94-466D-A3E3-1881B177757B}" srcOrd="2" destOrd="0" presId="urn:microsoft.com/office/officeart/2008/layout/NameandTitleOrganizationalChart"/>
    <dgm:cxn modelId="{EC3EB179-F348-4B31-85BE-D1DA337B8AEB}" type="presParOf" srcId="{421A8FE5-5971-4746-946F-775CA7ACD191}" destId="{11B405DE-8EB2-41C8-A693-B44C336DBEF7}" srcOrd="1" destOrd="0" presId="urn:microsoft.com/office/officeart/2008/layout/NameandTitleOrganizationalChart"/>
    <dgm:cxn modelId="{5BC8878B-AE1B-4854-88CD-AC2459413151}" type="presParOf" srcId="{11B405DE-8EB2-41C8-A693-B44C336DBEF7}" destId="{F35C10CC-EC5C-468E-86CC-032B96C35637}" srcOrd="0" destOrd="0" presId="urn:microsoft.com/office/officeart/2008/layout/NameandTitleOrganizationalChart"/>
    <dgm:cxn modelId="{CDBE7C58-78D2-4185-B05A-39EE722E752F}" type="presParOf" srcId="{11B405DE-8EB2-41C8-A693-B44C336DBEF7}" destId="{93A0B0D5-25CB-43C6-8494-53552B871024}" srcOrd="1" destOrd="0" presId="urn:microsoft.com/office/officeart/2008/layout/NameandTitleOrganizationalChart"/>
    <dgm:cxn modelId="{266A5D90-ACB2-4F83-AD32-CFA73D52A49B}" type="presParOf" srcId="{93A0B0D5-25CB-43C6-8494-53552B871024}" destId="{21EE9CF8-412F-4661-87CB-28CAC8E09AB3}" srcOrd="0" destOrd="0" presId="urn:microsoft.com/office/officeart/2008/layout/NameandTitleOrganizationalChart"/>
    <dgm:cxn modelId="{16DFAE1C-2AB6-4848-A58F-BF12ED3A2713}" type="presParOf" srcId="{21EE9CF8-412F-4661-87CB-28CAC8E09AB3}" destId="{9C3882F1-1E86-446B-9348-76D8FA0D6523}" srcOrd="0" destOrd="0" presId="urn:microsoft.com/office/officeart/2008/layout/NameandTitleOrganizationalChart"/>
    <dgm:cxn modelId="{3D22F82E-29BA-4BED-AC4B-2164B87ED81E}" type="presParOf" srcId="{21EE9CF8-412F-4661-87CB-28CAC8E09AB3}" destId="{6D5AFB40-6B8C-448C-A743-AFABE71C85C3}" srcOrd="1" destOrd="0" presId="urn:microsoft.com/office/officeart/2008/layout/NameandTitleOrganizationalChart"/>
    <dgm:cxn modelId="{50ED7946-2BD4-4A3D-884A-77B8B1238ED3}" type="presParOf" srcId="{21EE9CF8-412F-4661-87CB-28CAC8E09AB3}" destId="{1D42E9AA-6196-46DB-BFC4-2CB78AC362A7}" srcOrd="2" destOrd="0" presId="urn:microsoft.com/office/officeart/2008/layout/NameandTitleOrganizationalChart"/>
    <dgm:cxn modelId="{A7E5AC05-5DA3-42BD-8CDC-8AD52C503035}" type="presParOf" srcId="{93A0B0D5-25CB-43C6-8494-53552B871024}" destId="{2A5A19F0-F8C3-4147-AF18-E51D27036EF5}" srcOrd="1" destOrd="0" presId="urn:microsoft.com/office/officeart/2008/layout/NameandTitleOrganizationalChart"/>
    <dgm:cxn modelId="{8CFA3863-39B7-41E9-AFF1-CA585E9308AD}" type="presParOf" srcId="{93A0B0D5-25CB-43C6-8494-53552B871024}" destId="{4D78FD51-C12A-44EC-BE87-63D706161424}" srcOrd="2" destOrd="0" presId="urn:microsoft.com/office/officeart/2008/layout/NameandTitleOrganizationalChart"/>
    <dgm:cxn modelId="{7B754104-E22B-4A60-BD7D-4ED317BE24D9}" type="presParOf" srcId="{11B405DE-8EB2-41C8-A693-B44C336DBEF7}" destId="{C224D940-5925-46E6-A15E-D19706AA5D17}" srcOrd="2" destOrd="0" presId="urn:microsoft.com/office/officeart/2008/layout/NameandTitleOrganizationalChart"/>
    <dgm:cxn modelId="{5A481DF6-101F-401E-9558-294D4D4CFBFA}" type="presParOf" srcId="{11B405DE-8EB2-41C8-A693-B44C336DBEF7}" destId="{C42187F4-AD54-43C9-8A73-8856C57FF09A}" srcOrd="3" destOrd="0" presId="urn:microsoft.com/office/officeart/2008/layout/NameandTitleOrganizationalChart"/>
    <dgm:cxn modelId="{F73124D3-6A58-4A55-B69B-3B1C470CE406}" type="presParOf" srcId="{C42187F4-AD54-43C9-8A73-8856C57FF09A}" destId="{F10C7B1E-DEBE-47F1-B620-5296524EB7B5}" srcOrd="0" destOrd="0" presId="urn:microsoft.com/office/officeart/2008/layout/NameandTitleOrganizationalChart"/>
    <dgm:cxn modelId="{1CBBDA9F-CCF9-4EF6-AAF3-6034CD06C405}" type="presParOf" srcId="{F10C7B1E-DEBE-47F1-B620-5296524EB7B5}" destId="{64A0AB45-2F9D-4F69-985F-65CE6F763453}" srcOrd="0" destOrd="0" presId="urn:microsoft.com/office/officeart/2008/layout/NameandTitleOrganizationalChart"/>
    <dgm:cxn modelId="{84FBF81D-30D6-4B4C-8D7D-8719085FBDF6}" type="presParOf" srcId="{F10C7B1E-DEBE-47F1-B620-5296524EB7B5}" destId="{EA919B37-AE15-483B-9098-3AACC6EDE25F}" srcOrd="1" destOrd="0" presId="urn:microsoft.com/office/officeart/2008/layout/NameandTitleOrganizationalChart"/>
    <dgm:cxn modelId="{0E06177A-D077-4EB0-BDD9-214A97444219}" type="presParOf" srcId="{F10C7B1E-DEBE-47F1-B620-5296524EB7B5}" destId="{6B474DD8-7B5E-4623-B4FD-3B7F2DE0683C}" srcOrd="2" destOrd="0" presId="urn:microsoft.com/office/officeart/2008/layout/NameandTitleOrganizationalChart"/>
    <dgm:cxn modelId="{2E38BBBC-7990-4A70-A804-11609A7F3032}" type="presParOf" srcId="{C42187F4-AD54-43C9-8A73-8856C57FF09A}" destId="{7247CAEA-64EF-4275-9C97-1232F79EE8D4}" srcOrd="1" destOrd="0" presId="urn:microsoft.com/office/officeart/2008/layout/NameandTitleOrganizationalChart"/>
    <dgm:cxn modelId="{F6E50EFD-3C47-4A2B-846C-D6D5E16079DA}" type="presParOf" srcId="{C42187F4-AD54-43C9-8A73-8856C57FF09A}" destId="{3A31DBDF-7362-4CEC-B837-FC1AAC6A4389}" srcOrd="2" destOrd="0" presId="urn:microsoft.com/office/officeart/2008/layout/NameandTitleOrganizationalChart"/>
    <dgm:cxn modelId="{3719814F-FEBB-4790-8BF0-151786386E84}" type="presParOf" srcId="{421A8FE5-5971-4746-946F-775CA7ACD191}" destId="{F0624CA8-66B9-4AB7-B126-8D2DC0D91F8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139076-A307-4495-A67E-8846C457DBC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1280A8-CBAA-49A2-8C48-A59C51E8288A}">
      <dgm:prSet phldrT="[Text]"/>
      <dgm:spPr/>
      <dgm:t>
        <a:bodyPr/>
        <a:lstStyle/>
        <a:p>
          <a:r>
            <a:rPr lang="en-US" dirty="0"/>
            <a:t>Reforms of Teacher Education in Ghana</a:t>
          </a:r>
        </a:p>
      </dgm:t>
    </dgm:pt>
    <dgm:pt modelId="{984AAA01-8527-4D5A-A315-223641C10BDC}" type="parTrans" cxnId="{824EA51E-9C37-4ACB-A067-743C48031D5A}">
      <dgm:prSet/>
      <dgm:spPr/>
      <dgm:t>
        <a:bodyPr/>
        <a:lstStyle/>
        <a:p>
          <a:endParaRPr lang="en-US"/>
        </a:p>
      </dgm:t>
    </dgm:pt>
    <dgm:pt modelId="{DE8A723F-68F6-458F-97A0-DC926F44E14E}" type="sibTrans" cxnId="{824EA51E-9C37-4ACB-A067-743C48031D5A}">
      <dgm:prSet/>
      <dgm:spPr/>
      <dgm:t>
        <a:bodyPr/>
        <a:lstStyle/>
        <a:p>
          <a:endParaRPr lang="en-US"/>
        </a:p>
      </dgm:t>
    </dgm:pt>
    <dgm:pt modelId="{3A478779-6B9E-4E8E-A5AC-07424ED6DA48}">
      <dgm:prSet/>
      <dgm:spPr/>
      <dgm:t>
        <a:bodyPr/>
        <a:lstStyle/>
        <a:p>
          <a:r>
            <a:rPr lang="en-US" b="1" dirty="0"/>
            <a:t>Education Act in 2008 (Act 778) which created the National Teaching Council; to professionalize the teacher through licensing</a:t>
          </a:r>
        </a:p>
      </dgm:t>
    </dgm:pt>
    <dgm:pt modelId="{79944997-E85A-43B2-8D4A-C03FFE08B650}" type="parTrans" cxnId="{A2776FFB-4002-43AA-92E1-3A88B1304BED}">
      <dgm:prSet/>
      <dgm:spPr/>
      <dgm:t>
        <a:bodyPr/>
        <a:lstStyle/>
        <a:p>
          <a:endParaRPr lang="en-US"/>
        </a:p>
      </dgm:t>
    </dgm:pt>
    <dgm:pt modelId="{A0A1593D-C38D-49BE-ACD9-6E1488C72B5A}" type="sibTrans" cxnId="{A2776FFB-4002-43AA-92E1-3A88B1304BED}">
      <dgm:prSet/>
      <dgm:spPr/>
      <dgm:t>
        <a:bodyPr/>
        <a:lstStyle/>
        <a:p>
          <a:endParaRPr lang="en-US"/>
        </a:p>
      </dgm:t>
    </dgm:pt>
    <dgm:pt modelId="{9AF8A264-8AB3-411A-BBB2-1FA290BA9535}">
      <dgm:prSet custT="1"/>
      <dgm:spPr/>
      <dgm:t>
        <a:bodyPr/>
        <a:lstStyle/>
        <a:p>
          <a:r>
            <a:rPr lang="en-US" sz="2200" b="1" dirty="0"/>
            <a:t>Colleges of Education Act in 2012 (Act 847) which upgraded Colleges of Education into  Tertiary Institutions</a:t>
          </a:r>
        </a:p>
      </dgm:t>
    </dgm:pt>
    <dgm:pt modelId="{9DD02586-2C14-479B-A7AB-F971C44A9059}" type="parTrans" cxnId="{BE75B122-D92B-4792-892E-245613FB7DC1}">
      <dgm:prSet/>
      <dgm:spPr/>
      <dgm:t>
        <a:bodyPr/>
        <a:lstStyle/>
        <a:p>
          <a:endParaRPr lang="en-US"/>
        </a:p>
      </dgm:t>
    </dgm:pt>
    <dgm:pt modelId="{A06CB5EA-8326-434D-AA82-8546BCADCA49}" type="sibTrans" cxnId="{BE75B122-D92B-4792-892E-245613FB7DC1}">
      <dgm:prSet/>
      <dgm:spPr/>
      <dgm:t>
        <a:bodyPr/>
        <a:lstStyle/>
        <a:p>
          <a:endParaRPr lang="en-US"/>
        </a:p>
      </dgm:t>
    </dgm:pt>
    <dgm:pt modelId="{F3A37CF9-AFA1-474A-B250-3BCCC8614A16}">
      <dgm:prSet custT="1"/>
      <dgm:spPr/>
      <dgm:t>
        <a:bodyPr/>
        <a:lstStyle/>
        <a:p>
          <a:pPr>
            <a:buNone/>
          </a:pPr>
          <a:r>
            <a:rPr lang="en-US" sz="2200" b="1" dirty="0"/>
            <a:t>Pre Tertiary Teacher Professional Development and Management (PTPDM) Policy in 2012, to design to career progression path for teachers in Ghana</a:t>
          </a:r>
        </a:p>
        <a:p>
          <a:pPr>
            <a:buFont typeface="Wingdings" panose="05000000000000000000" pitchFamily="2" charset="2"/>
            <a:buChar char="§"/>
          </a:pPr>
          <a:r>
            <a:rPr lang="en-US" sz="2200" b="1" dirty="0"/>
            <a:t>1. Career program</a:t>
          </a:r>
        </a:p>
        <a:p>
          <a:pPr>
            <a:buNone/>
          </a:pPr>
          <a:r>
            <a:rPr lang="en-US" sz="2200" b="1" dirty="0"/>
            <a:t> 2. School Leadership and Management  </a:t>
          </a:r>
        </a:p>
        <a:p>
          <a:pPr>
            <a:buNone/>
          </a:pPr>
          <a:r>
            <a:rPr lang="en-US" sz="2200" b="1" dirty="0"/>
            <a:t>3. Continuous Professional development  </a:t>
          </a:r>
        </a:p>
        <a:p>
          <a:pPr>
            <a:buNone/>
          </a:pPr>
          <a:r>
            <a:rPr lang="en-US" sz="2200" b="1" dirty="0"/>
            <a:t>4. Teacher Assessment  Framework </a:t>
          </a:r>
        </a:p>
      </dgm:t>
    </dgm:pt>
    <dgm:pt modelId="{3A204465-585D-4AA7-9C46-58A4F39DAC58}" type="parTrans" cxnId="{103EB7AC-FE1A-4F3E-86EA-AF2DA1296606}">
      <dgm:prSet/>
      <dgm:spPr/>
      <dgm:t>
        <a:bodyPr/>
        <a:lstStyle/>
        <a:p>
          <a:endParaRPr lang="en-US"/>
        </a:p>
      </dgm:t>
    </dgm:pt>
    <dgm:pt modelId="{8001848A-9E57-4C3B-A8FB-5365761F2390}" type="sibTrans" cxnId="{103EB7AC-FE1A-4F3E-86EA-AF2DA1296606}">
      <dgm:prSet/>
      <dgm:spPr/>
      <dgm:t>
        <a:bodyPr/>
        <a:lstStyle/>
        <a:p>
          <a:endParaRPr lang="en-US"/>
        </a:p>
      </dgm:t>
    </dgm:pt>
    <dgm:pt modelId="{0E36C462-80F9-47F2-8AE3-504BA67BA802}" type="pres">
      <dgm:prSet presAssocID="{DC139076-A307-4495-A67E-8846C457DB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6843AC-D64C-40C4-909A-24B3C46D9010}" type="pres">
      <dgm:prSet presAssocID="{691280A8-CBAA-49A2-8C48-A59C51E8288A}" presName="root1" presStyleCnt="0"/>
      <dgm:spPr/>
    </dgm:pt>
    <dgm:pt modelId="{5E8D69C0-872E-41B0-821B-F73192384C10}" type="pres">
      <dgm:prSet presAssocID="{691280A8-CBAA-49A2-8C48-A59C51E828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1508458-8A18-41CA-A53E-895DD7741C5B}" type="pres">
      <dgm:prSet presAssocID="{691280A8-CBAA-49A2-8C48-A59C51E8288A}" presName="level2hierChild" presStyleCnt="0"/>
      <dgm:spPr/>
    </dgm:pt>
    <dgm:pt modelId="{931A76DC-BD05-4E8D-BFB5-4527B2972570}" type="pres">
      <dgm:prSet presAssocID="{79944997-E85A-43B2-8D4A-C03FFE08B650}" presName="conn2-1" presStyleLbl="parChTrans1D2" presStyleIdx="0" presStyleCnt="3"/>
      <dgm:spPr/>
      <dgm:t>
        <a:bodyPr/>
        <a:lstStyle/>
        <a:p>
          <a:endParaRPr lang="de-DE"/>
        </a:p>
      </dgm:t>
    </dgm:pt>
    <dgm:pt modelId="{49C981C6-023F-4296-9029-F7B92D02E122}" type="pres">
      <dgm:prSet presAssocID="{79944997-E85A-43B2-8D4A-C03FFE08B650}" presName="connTx" presStyleLbl="parChTrans1D2" presStyleIdx="0" presStyleCnt="3"/>
      <dgm:spPr/>
      <dgm:t>
        <a:bodyPr/>
        <a:lstStyle/>
        <a:p>
          <a:endParaRPr lang="de-DE"/>
        </a:p>
      </dgm:t>
    </dgm:pt>
    <dgm:pt modelId="{EABFF148-4C98-49AF-925E-5110B4B3EE7F}" type="pres">
      <dgm:prSet presAssocID="{3A478779-6B9E-4E8E-A5AC-07424ED6DA48}" presName="root2" presStyleCnt="0"/>
      <dgm:spPr/>
    </dgm:pt>
    <dgm:pt modelId="{26C37D92-4C83-4D0B-A5B6-14663D180961}" type="pres">
      <dgm:prSet presAssocID="{3A478779-6B9E-4E8E-A5AC-07424ED6DA48}" presName="LevelTwoTextNode" presStyleLbl="node2" presStyleIdx="0" presStyleCnt="3" custScaleX="236411" custScaleY="11408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B85E80-3253-4BEB-AF8C-11FA4C3A2362}" type="pres">
      <dgm:prSet presAssocID="{3A478779-6B9E-4E8E-A5AC-07424ED6DA48}" presName="level3hierChild" presStyleCnt="0"/>
      <dgm:spPr/>
    </dgm:pt>
    <dgm:pt modelId="{DA7CD0EA-DC16-4E59-9363-FD1DEE458257}" type="pres">
      <dgm:prSet presAssocID="{9DD02586-2C14-479B-A7AB-F971C44A9059}" presName="conn2-1" presStyleLbl="parChTrans1D2" presStyleIdx="1" presStyleCnt="3"/>
      <dgm:spPr/>
      <dgm:t>
        <a:bodyPr/>
        <a:lstStyle/>
        <a:p>
          <a:endParaRPr lang="de-DE"/>
        </a:p>
      </dgm:t>
    </dgm:pt>
    <dgm:pt modelId="{22DA91D1-47B0-44D9-83E3-29722E2D8378}" type="pres">
      <dgm:prSet presAssocID="{9DD02586-2C14-479B-A7AB-F971C44A9059}" presName="connTx" presStyleLbl="parChTrans1D2" presStyleIdx="1" presStyleCnt="3"/>
      <dgm:spPr/>
      <dgm:t>
        <a:bodyPr/>
        <a:lstStyle/>
        <a:p>
          <a:endParaRPr lang="de-DE"/>
        </a:p>
      </dgm:t>
    </dgm:pt>
    <dgm:pt modelId="{C77EEE5F-43CA-4E74-9118-539410F630C4}" type="pres">
      <dgm:prSet presAssocID="{9AF8A264-8AB3-411A-BBB2-1FA290BA9535}" presName="root2" presStyleCnt="0"/>
      <dgm:spPr/>
    </dgm:pt>
    <dgm:pt modelId="{1C52F291-F2F7-4CA1-8BAF-5FCF905C07CD}" type="pres">
      <dgm:prSet presAssocID="{9AF8A264-8AB3-411A-BBB2-1FA290BA9535}" presName="LevelTwoTextNode" presStyleLbl="node2" presStyleIdx="1" presStyleCnt="3" custScaleX="2272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51F2245-6A88-482C-B83B-EA9909D98630}" type="pres">
      <dgm:prSet presAssocID="{9AF8A264-8AB3-411A-BBB2-1FA290BA9535}" presName="level3hierChild" presStyleCnt="0"/>
      <dgm:spPr/>
    </dgm:pt>
    <dgm:pt modelId="{33A7661B-C069-46C0-80D2-A4B409CB2914}" type="pres">
      <dgm:prSet presAssocID="{3A204465-585D-4AA7-9C46-58A4F39DAC58}" presName="conn2-1" presStyleLbl="parChTrans1D2" presStyleIdx="2" presStyleCnt="3"/>
      <dgm:spPr/>
      <dgm:t>
        <a:bodyPr/>
        <a:lstStyle/>
        <a:p>
          <a:endParaRPr lang="de-DE"/>
        </a:p>
      </dgm:t>
    </dgm:pt>
    <dgm:pt modelId="{B3833877-0AAD-4D5E-9D42-B46A5F426FEE}" type="pres">
      <dgm:prSet presAssocID="{3A204465-585D-4AA7-9C46-58A4F39DAC58}" presName="connTx" presStyleLbl="parChTrans1D2" presStyleIdx="2" presStyleCnt="3"/>
      <dgm:spPr/>
      <dgm:t>
        <a:bodyPr/>
        <a:lstStyle/>
        <a:p>
          <a:endParaRPr lang="de-DE"/>
        </a:p>
      </dgm:t>
    </dgm:pt>
    <dgm:pt modelId="{4E657245-467F-4D3B-B0A3-E1B3241FAB74}" type="pres">
      <dgm:prSet presAssocID="{F3A37CF9-AFA1-474A-B250-3BCCC8614A16}" presName="root2" presStyleCnt="0"/>
      <dgm:spPr/>
    </dgm:pt>
    <dgm:pt modelId="{E1BEF649-AF6B-43FC-AFC5-ADF89C66994C}" type="pres">
      <dgm:prSet presAssocID="{F3A37CF9-AFA1-474A-B250-3BCCC8614A16}" presName="LevelTwoTextNode" presStyleLbl="node2" presStyleIdx="2" presStyleCnt="3" custScaleX="308100" custScaleY="23601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3F4C4C2-D7F0-421B-B394-5D71A8284E53}" type="pres">
      <dgm:prSet presAssocID="{F3A37CF9-AFA1-474A-B250-3BCCC8614A16}" presName="level3hierChild" presStyleCnt="0"/>
      <dgm:spPr/>
    </dgm:pt>
  </dgm:ptLst>
  <dgm:cxnLst>
    <dgm:cxn modelId="{2DF54E63-4F23-44B8-A658-D8EB24A210FB}" type="presOf" srcId="{3A204465-585D-4AA7-9C46-58A4F39DAC58}" destId="{B3833877-0AAD-4D5E-9D42-B46A5F426FEE}" srcOrd="1" destOrd="0" presId="urn:microsoft.com/office/officeart/2008/layout/HorizontalMultiLevelHierarchy"/>
    <dgm:cxn modelId="{BE75B122-D92B-4792-892E-245613FB7DC1}" srcId="{691280A8-CBAA-49A2-8C48-A59C51E8288A}" destId="{9AF8A264-8AB3-411A-BBB2-1FA290BA9535}" srcOrd="1" destOrd="0" parTransId="{9DD02586-2C14-479B-A7AB-F971C44A9059}" sibTransId="{A06CB5EA-8326-434D-AA82-8546BCADCA49}"/>
    <dgm:cxn modelId="{824EA51E-9C37-4ACB-A067-743C48031D5A}" srcId="{DC139076-A307-4495-A67E-8846C457DBC0}" destId="{691280A8-CBAA-49A2-8C48-A59C51E8288A}" srcOrd="0" destOrd="0" parTransId="{984AAA01-8527-4D5A-A315-223641C10BDC}" sibTransId="{DE8A723F-68F6-458F-97A0-DC926F44E14E}"/>
    <dgm:cxn modelId="{D0F2EC8C-3AA2-4A7F-BE01-7B78A451B6F9}" type="presOf" srcId="{79944997-E85A-43B2-8D4A-C03FFE08B650}" destId="{931A76DC-BD05-4E8D-BFB5-4527B2972570}" srcOrd="0" destOrd="0" presId="urn:microsoft.com/office/officeart/2008/layout/HorizontalMultiLevelHierarchy"/>
    <dgm:cxn modelId="{7FD85E85-18AB-46D6-9433-225D7E5847B1}" type="presOf" srcId="{691280A8-CBAA-49A2-8C48-A59C51E8288A}" destId="{5E8D69C0-872E-41B0-821B-F73192384C10}" srcOrd="0" destOrd="0" presId="urn:microsoft.com/office/officeart/2008/layout/HorizontalMultiLevelHierarchy"/>
    <dgm:cxn modelId="{103EB7AC-FE1A-4F3E-86EA-AF2DA1296606}" srcId="{691280A8-CBAA-49A2-8C48-A59C51E8288A}" destId="{F3A37CF9-AFA1-474A-B250-3BCCC8614A16}" srcOrd="2" destOrd="0" parTransId="{3A204465-585D-4AA7-9C46-58A4F39DAC58}" sibTransId="{8001848A-9E57-4C3B-A8FB-5365761F2390}"/>
    <dgm:cxn modelId="{1A4B769D-6B98-4741-8271-9B2069C7F8C1}" type="presOf" srcId="{9DD02586-2C14-479B-A7AB-F971C44A9059}" destId="{22DA91D1-47B0-44D9-83E3-29722E2D8378}" srcOrd="1" destOrd="0" presId="urn:microsoft.com/office/officeart/2008/layout/HorizontalMultiLevelHierarchy"/>
    <dgm:cxn modelId="{B3F5144B-AAB7-47D0-9E56-A5BF7DD810C9}" type="presOf" srcId="{F3A37CF9-AFA1-474A-B250-3BCCC8614A16}" destId="{E1BEF649-AF6B-43FC-AFC5-ADF89C66994C}" srcOrd="0" destOrd="0" presId="urn:microsoft.com/office/officeart/2008/layout/HorizontalMultiLevelHierarchy"/>
    <dgm:cxn modelId="{F1A667C4-E824-4A48-8431-D4BBCF86BCD3}" type="presOf" srcId="{3A204465-585D-4AA7-9C46-58A4F39DAC58}" destId="{33A7661B-C069-46C0-80D2-A4B409CB2914}" srcOrd="0" destOrd="0" presId="urn:microsoft.com/office/officeart/2008/layout/HorizontalMultiLevelHierarchy"/>
    <dgm:cxn modelId="{189666C8-72EF-41B5-AF60-6F08C588F17E}" type="presOf" srcId="{9AF8A264-8AB3-411A-BBB2-1FA290BA9535}" destId="{1C52F291-F2F7-4CA1-8BAF-5FCF905C07CD}" srcOrd="0" destOrd="0" presId="urn:microsoft.com/office/officeart/2008/layout/HorizontalMultiLevelHierarchy"/>
    <dgm:cxn modelId="{66AE2A33-DC46-4DBD-B9D4-AE0129FBE6FB}" type="presOf" srcId="{79944997-E85A-43B2-8D4A-C03FFE08B650}" destId="{49C981C6-023F-4296-9029-F7B92D02E122}" srcOrd="1" destOrd="0" presId="urn:microsoft.com/office/officeart/2008/layout/HorizontalMultiLevelHierarchy"/>
    <dgm:cxn modelId="{D246A97E-01E2-4475-9C1D-3237E94C38DC}" type="presOf" srcId="{DC139076-A307-4495-A67E-8846C457DBC0}" destId="{0E36C462-80F9-47F2-8AE3-504BA67BA802}" srcOrd="0" destOrd="0" presId="urn:microsoft.com/office/officeart/2008/layout/HorizontalMultiLevelHierarchy"/>
    <dgm:cxn modelId="{A2776FFB-4002-43AA-92E1-3A88B1304BED}" srcId="{691280A8-CBAA-49A2-8C48-A59C51E8288A}" destId="{3A478779-6B9E-4E8E-A5AC-07424ED6DA48}" srcOrd="0" destOrd="0" parTransId="{79944997-E85A-43B2-8D4A-C03FFE08B650}" sibTransId="{A0A1593D-C38D-49BE-ACD9-6E1488C72B5A}"/>
    <dgm:cxn modelId="{9EB4AC3E-83F7-42CB-B2B6-A521353CCFCA}" type="presOf" srcId="{3A478779-6B9E-4E8E-A5AC-07424ED6DA48}" destId="{26C37D92-4C83-4D0B-A5B6-14663D180961}" srcOrd="0" destOrd="0" presId="urn:microsoft.com/office/officeart/2008/layout/HorizontalMultiLevelHierarchy"/>
    <dgm:cxn modelId="{2E6A864C-B473-445D-BEE7-B26BAE22F958}" type="presOf" srcId="{9DD02586-2C14-479B-A7AB-F971C44A9059}" destId="{DA7CD0EA-DC16-4E59-9363-FD1DEE458257}" srcOrd="0" destOrd="0" presId="urn:microsoft.com/office/officeart/2008/layout/HorizontalMultiLevelHierarchy"/>
    <dgm:cxn modelId="{636DB1B2-8C4E-41B7-9010-297129B1CD63}" type="presParOf" srcId="{0E36C462-80F9-47F2-8AE3-504BA67BA802}" destId="{156843AC-D64C-40C4-909A-24B3C46D9010}" srcOrd="0" destOrd="0" presId="urn:microsoft.com/office/officeart/2008/layout/HorizontalMultiLevelHierarchy"/>
    <dgm:cxn modelId="{BE59ECF0-624A-4B2D-AC07-367F84F32985}" type="presParOf" srcId="{156843AC-D64C-40C4-909A-24B3C46D9010}" destId="{5E8D69C0-872E-41B0-821B-F73192384C10}" srcOrd="0" destOrd="0" presId="urn:microsoft.com/office/officeart/2008/layout/HorizontalMultiLevelHierarchy"/>
    <dgm:cxn modelId="{2EB2E363-A6AC-493E-9912-5D453F97590A}" type="presParOf" srcId="{156843AC-D64C-40C4-909A-24B3C46D9010}" destId="{01508458-8A18-41CA-A53E-895DD7741C5B}" srcOrd="1" destOrd="0" presId="urn:microsoft.com/office/officeart/2008/layout/HorizontalMultiLevelHierarchy"/>
    <dgm:cxn modelId="{C60BD14F-9E4F-4072-B7DD-B538FC53D5DA}" type="presParOf" srcId="{01508458-8A18-41CA-A53E-895DD7741C5B}" destId="{931A76DC-BD05-4E8D-BFB5-4527B2972570}" srcOrd="0" destOrd="0" presId="urn:microsoft.com/office/officeart/2008/layout/HorizontalMultiLevelHierarchy"/>
    <dgm:cxn modelId="{2B09FD94-596B-47B2-AEA8-BB298D8AB3A2}" type="presParOf" srcId="{931A76DC-BD05-4E8D-BFB5-4527B2972570}" destId="{49C981C6-023F-4296-9029-F7B92D02E122}" srcOrd="0" destOrd="0" presId="urn:microsoft.com/office/officeart/2008/layout/HorizontalMultiLevelHierarchy"/>
    <dgm:cxn modelId="{D33087A5-6FC5-4F0C-A26D-204C08629179}" type="presParOf" srcId="{01508458-8A18-41CA-A53E-895DD7741C5B}" destId="{EABFF148-4C98-49AF-925E-5110B4B3EE7F}" srcOrd="1" destOrd="0" presId="urn:microsoft.com/office/officeart/2008/layout/HorizontalMultiLevelHierarchy"/>
    <dgm:cxn modelId="{8C375CC5-F3DA-4D20-B6E9-2C7CFC62CA41}" type="presParOf" srcId="{EABFF148-4C98-49AF-925E-5110B4B3EE7F}" destId="{26C37D92-4C83-4D0B-A5B6-14663D180961}" srcOrd="0" destOrd="0" presId="urn:microsoft.com/office/officeart/2008/layout/HorizontalMultiLevelHierarchy"/>
    <dgm:cxn modelId="{747A0AD6-3E66-4DA6-8F20-17A834997A56}" type="presParOf" srcId="{EABFF148-4C98-49AF-925E-5110B4B3EE7F}" destId="{97B85E80-3253-4BEB-AF8C-11FA4C3A2362}" srcOrd="1" destOrd="0" presId="urn:microsoft.com/office/officeart/2008/layout/HorizontalMultiLevelHierarchy"/>
    <dgm:cxn modelId="{D3D2B663-E061-4AEF-BF7C-3405104078FA}" type="presParOf" srcId="{01508458-8A18-41CA-A53E-895DD7741C5B}" destId="{DA7CD0EA-DC16-4E59-9363-FD1DEE458257}" srcOrd="2" destOrd="0" presId="urn:microsoft.com/office/officeart/2008/layout/HorizontalMultiLevelHierarchy"/>
    <dgm:cxn modelId="{A36F24E3-7B7F-49F3-98B2-2BD93A7417BB}" type="presParOf" srcId="{DA7CD0EA-DC16-4E59-9363-FD1DEE458257}" destId="{22DA91D1-47B0-44D9-83E3-29722E2D8378}" srcOrd="0" destOrd="0" presId="urn:microsoft.com/office/officeart/2008/layout/HorizontalMultiLevelHierarchy"/>
    <dgm:cxn modelId="{12F0D1B7-7B22-4C24-BDC1-98D54C019C7F}" type="presParOf" srcId="{01508458-8A18-41CA-A53E-895DD7741C5B}" destId="{C77EEE5F-43CA-4E74-9118-539410F630C4}" srcOrd="3" destOrd="0" presId="urn:microsoft.com/office/officeart/2008/layout/HorizontalMultiLevelHierarchy"/>
    <dgm:cxn modelId="{85B2B28F-0A2E-4E80-A6AB-1768BAF24A38}" type="presParOf" srcId="{C77EEE5F-43CA-4E74-9118-539410F630C4}" destId="{1C52F291-F2F7-4CA1-8BAF-5FCF905C07CD}" srcOrd="0" destOrd="0" presId="urn:microsoft.com/office/officeart/2008/layout/HorizontalMultiLevelHierarchy"/>
    <dgm:cxn modelId="{206289E0-9939-4130-93A7-CCEC241D6EE0}" type="presParOf" srcId="{C77EEE5F-43CA-4E74-9118-539410F630C4}" destId="{B51F2245-6A88-482C-B83B-EA9909D98630}" srcOrd="1" destOrd="0" presId="urn:microsoft.com/office/officeart/2008/layout/HorizontalMultiLevelHierarchy"/>
    <dgm:cxn modelId="{7444FCFC-5F3C-457F-BEAC-A55739C60B9F}" type="presParOf" srcId="{01508458-8A18-41CA-A53E-895DD7741C5B}" destId="{33A7661B-C069-46C0-80D2-A4B409CB2914}" srcOrd="4" destOrd="0" presId="urn:microsoft.com/office/officeart/2008/layout/HorizontalMultiLevelHierarchy"/>
    <dgm:cxn modelId="{048A70EB-3320-416C-AA18-8C9D4496CDDF}" type="presParOf" srcId="{33A7661B-C069-46C0-80D2-A4B409CB2914}" destId="{B3833877-0AAD-4D5E-9D42-B46A5F426FEE}" srcOrd="0" destOrd="0" presId="urn:microsoft.com/office/officeart/2008/layout/HorizontalMultiLevelHierarchy"/>
    <dgm:cxn modelId="{F7424C1B-459D-41E1-B383-DCF40D663BF3}" type="presParOf" srcId="{01508458-8A18-41CA-A53E-895DD7741C5B}" destId="{4E657245-467F-4D3B-B0A3-E1B3241FAB74}" srcOrd="5" destOrd="0" presId="urn:microsoft.com/office/officeart/2008/layout/HorizontalMultiLevelHierarchy"/>
    <dgm:cxn modelId="{29801B8E-7B38-45B9-AC87-01D843F2AB91}" type="presParOf" srcId="{4E657245-467F-4D3B-B0A3-E1B3241FAB74}" destId="{E1BEF649-AF6B-43FC-AFC5-ADF89C66994C}" srcOrd="0" destOrd="0" presId="urn:microsoft.com/office/officeart/2008/layout/HorizontalMultiLevelHierarchy"/>
    <dgm:cxn modelId="{036165E7-BB6B-49F5-996E-A1D85EF54817}" type="presParOf" srcId="{4E657245-467F-4D3B-B0A3-E1B3241FAB74}" destId="{F3F4C4C2-D7F0-421B-B394-5D71A8284E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49DBA3-0B07-45ED-87C9-E4385E71977F}" type="doc">
      <dgm:prSet loTypeId="urn:microsoft.com/office/officeart/2005/8/layout/StepDownProcess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4DCD87-9477-408D-90D0-16E168434FBA}">
      <dgm:prSet phldrT="[Text]"/>
      <dgm:spPr/>
      <dgm:t>
        <a:bodyPr/>
        <a:lstStyle/>
        <a:p>
          <a:r>
            <a:rPr lang="en-US" dirty="0"/>
            <a:t>Secondary</a:t>
          </a:r>
        </a:p>
      </dgm:t>
    </dgm:pt>
    <dgm:pt modelId="{FAFB17CA-796C-4FB6-9A14-4FA309722414}" type="parTrans" cxnId="{00DF4EDF-0AB7-4578-B2BE-0AC4CA330A86}">
      <dgm:prSet/>
      <dgm:spPr/>
      <dgm:t>
        <a:bodyPr/>
        <a:lstStyle/>
        <a:p>
          <a:endParaRPr lang="en-US"/>
        </a:p>
      </dgm:t>
    </dgm:pt>
    <dgm:pt modelId="{BACB5E58-AAC5-4546-88E4-1EA5635CE58F}" type="sibTrans" cxnId="{00DF4EDF-0AB7-4578-B2BE-0AC4CA330A86}">
      <dgm:prSet/>
      <dgm:spPr/>
      <dgm:t>
        <a:bodyPr/>
        <a:lstStyle/>
        <a:p>
          <a:endParaRPr lang="en-US"/>
        </a:p>
      </dgm:t>
    </dgm:pt>
    <dgm:pt modelId="{CA996FBE-5883-4A79-92FB-4561FA8EB7C6}">
      <dgm:prSet phldrT="[Text]" custT="1"/>
      <dgm:spPr/>
      <dgm:t>
        <a:bodyPr/>
        <a:lstStyle/>
        <a:p>
          <a:r>
            <a:rPr lang="en-US" sz="1600" b="1" dirty="0"/>
            <a:t>Science/Math</a:t>
          </a:r>
        </a:p>
      </dgm:t>
    </dgm:pt>
    <dgm:pt modelId="{6C4A4B09-B261-4168-B896-B41C86FB2FD4}" type="parTrans" cxnId="{0857FE7B-951B-47B9-9761-80DEF570EED4}">
      <dgm:prSet/>
      <dgm:spPr/>
      <dgm:t>
        <a:bodyPr/>
        <a:lstStyle/>
        <a:p>
          <a:endParaRPr lang="en-US"/>
        </a:p>
      </dgm:t>
    </dgm:pt>
    <dgm:pt modelId="{D7F768A7-14B9-4948-809C-D3F2924D5F64}" type="sibTrans" cxnId="{0857FE7B-951B-47B9-9761-80DEF570EED4}">
      <dgm:prSet/>
      <dgm:spPr/>
      <dgm:t>
        <a:bodyPr/>
        <a:lstStyle/>
        <a:p>
          <a:endParaRPr lang="en-US"/>
        </a:p>
      </dgm:t>
    </dgm:pt>
    <dgm:pt modelId="{61626422-C1C3-4114-ABE4-841D1E3DE27B}">
      <dgm:prSet phldrT="[Text]"/>
      <dgm:spPr/>
      <dgm:t>
        <a:bodyPr/>
        <a:lstStyle/>
        <a:p>
          <a:r>
            <a:rPr lang="en-US" dirty="0"/>
            <a:t>Upper Primary</a:t>
          </a:r>
        </a:p>
      </dgm:t>
    </dgm:pt>
    <dgm:pt modelId="{E02D93E7-2280-418C-85D8-85E852F54255}" type="parTrans" cxnId="{2303E931-FF80-448E-B3AA-ECFF8B003AED}">
      <dgm:prSet/>
      <dgm:spPr/>
      <dgm:t>
        <a:bodyPr/>
        <a:lstStyle/>
        <a:p>
          <a:endParaRPr lang="en-US"/>
        </a:p>
      </dgm:t>
    </dgm:pt>
    <dgm:pt modelId="{314B62A7-325C-4C38-88D1-2C7A5E7FE5BF}" type="sibTrans" cxnId="{2303E931-FF80-448E-B3AA-ECFF8B003AED}">
      <dgm:prSet/>
      <dgm:spPr/>
      <dgm:t>
        <a:bodyPr/>
        <a:lstStyle/>
        <a:p>
          <a:endParaRPr lang="en-US"/>
        </a:p>
      </dgm:t>
    </dgm:pt>
    <dgm:pt modelId="{4A6DC919-270A-49D4-A7E8-776FC7C6ECF5}">
      <dgm:prSet phldrT="[Text]"/>
      <dgm:spPr/>
      <dgm:t>
        <a:bodyPr/>
        <a:lstStyle/>
        <a:p>
          <a:r>
            <a:rPr lang="en-US" b="1" dirty="0"/>
            <a:t>subjects</a:t>
          </a:r>
        </a:p>
      </dgm:t>
    </dgm:pt>
    <dgm:pt modelId="{B39FD355-4C54-499F-A5D5-384398A912F3}" type="parTrans" cxnId="{05066D51-9D2C-4708-A50F-0E44A5AF2E80}">
      <dgm:prSet/>
      <dgm:spPr/>
      <dgm:t>
        <a:bodyPr/>
        <a:lstStyle/>
        <a:p>
          <a:endParaRPr lang="en-US"/>
        </a:p>
      </dgm:t>
    </dgm:pt>
    <dgm:pt modelId="{DE6DC876-8A5A-496C-8692-E0846295C7EA}" type="sibTrans" cxnId="{05066D51-9D2C-4708-A50F-0E44A5AF2E80}">
      <dgm:prSet/>
      <dgm:spPr/>
      <dgm:t>
        <a:bodyPr/>
        <a:lstStyle/>
        <a:p>
          <a:endParaRPr lang="en-US"/>
        </a:p>
      </dgm:t>
    </dgm:pt>
    <dgm:pt modelId="{D13ACB9D-B176-4C11-BC9C-AA76AE358871}">
      <dgm:prSet phldrT="[Text]"/>
      <dgm:spPr/>
      <dgm:t>
        <a:bodyPr/>
        <a:lstStyle/>
        <a:p>
          <a:r>
            <a:rPr lang="en-US" dirty="0"/>
            <a:t>Early grade</a:t>
          </a:r>
        </a:p>
      </dgm:t>
    </dgm:pt>
    <dgm:pt modelId="{D4E51255-32DB-4B3C-A9BC-55855F61CE19}" type="parTrans" cxnId="{92BB194F-FF30-4852-B2A9-4CB8D44B76E0}">
      <dgm:prSet/>
      <dgm:spPr/>
      <dgm:t>
        <a:bodyPr/>
        <a:lstStyle/>
        <a:p>
          <a:endParaRPr lang="en-US"/>
        </a:p>
      </dgm:t>
    </dgm:pt>
    <dgm:pt modelId="{20665ACB-490C-4A26-9583-CBA35060E372}" type="sibTrans" cxnId="{92BB194F-FF30-4852-B2A9-4CB8D44B76E0}">
      <dgm:prSet/>
      <dgm:spPr/>
      <dgm:t>
        <a:bodyPr/>
        <a:lstStyle/>
        <a:p>
          <a:endParaRPr lang="en-US"/>
        </a:p>
      </dgm:t>
    </dgm:pt>
    <dgm:pt modelId="{0E3B000B-8586-4F82-A4A9-DE7008F02167}">
      <dgm:prSet phldrT="[Text]"/>
      <dgm:spPr/>
      <dgm:t>
        <a:bodyPr/>
        <a:lstStyle/>
        <a:p>
          <a:r>
            <a:rPr lang="en-US" b="1" dirty="0"/>
            <a:t>Subjects</a:t>
          </a:r>
        </a:p>
      </dgm:t>
    </dgm:pt>
    <dgm:pt modelId="{2BB40646-C9EF-4857-A416-475AAB23B5B7}" type="parTrans" cxnId="{F03F3B6E-F454-4C10-B0F5-41C29B61CEDE}">
      <dgm:prSet/>
      <dgm:spPr/>
      <dgm:t>
        <a:bodyPr/>
        <a:lstStyle/>
        <a:p>
          <a:endParaRPr lang="en-US"/>
        </a:p>
      </dgm:t>
    </dgm:pt>
    <dgm:pt modelId="{CD110528-17D3-4216-B09D-4E2E6F7FC913}" type="sibTrans" cxnId="{F03F3B6E-F454-4C10-B0F5-41C29B61CEDE}">
      <dgm:prSet/>
      <dgm:spPr/>
      <dgm:t>
        <a:bodyPr/>
        <a:lstStyle/>
        <a:p>
          <a:endParaRPr lang="en-US"/>
        </a:p>
      </dgm:t>
    </dgm:pt>
    <dgm:pt modelId="{F0FCFB85-B41A-4A1E-97E7-7463C5EE852C}">
      <dgm:prSet/>
      <dgm:spPr/>
      <dgm:t>
        <a:bodyPr/>
        <a:lstStyle/>
        <a:p>
          <a:r>
            <a:rPr lang="en-US" dirty="0"/>
            <a:t>JHS</a:t>
          </a:r>
        </a:p>
      </dgm:t>
    </dgm:pt>
    <dgm:pt modelId="{0A5D35D1-8415-4F1F-BBD7-A085C1F5CA36}" type="parTrans" cxnId="{D61BFA1F-E41F-465A-8A31-830A6304782A}">
      <dgm:prSet/>
      <dgm:spPr/>
      <dgm:t>
        <a:bodyPr/>
        <a:lstStyle/>
        <a:p>
          <a:endParaRPr lang="en-US"/>
        </a:p>
      </dgm:t>
    </dgm:pt>
    <dgm:pt modelId="{1BA68F87-1E43-480B-9B4A-B12E192D0D3A}" type="sibTrans" cxnId="{D61BFA1F-E41F-465A-8A31-830A6304782A}">
      <dgm:prSet/>
      <dgm:spPr/>
      <dgm:t>
        <a:bodyPr/>
        <a:lstStyle/>
        <a:p>
          <a:endParaRPr lang="en-US"/>
        </a:p>
      </dgm:t>
    </dgm:pt>
    <dgm:pt modelId="{5D5A2B14-0F70-448B-948F-CD36FB9F1E3F}">
      <dgm:prSet phldrT="[Text]" custT="1"/>
      <dgm:spPr/>
      <dgm:t>
        <a:bodyPr/>
        <a:lstStyle/>
        <a:p>
          <a:r>
            <a:rPr lang="en-US" sz="1600" b="1" dirty="0"/>
            <a:t>Economic</a:t>
          </a:r>
        </a:p>
      </dgm:t>
    </dgm:pt>
    <dgm:pt modelId="{38E16B2F-2C01-4D15-83FD-68D2BDA07BD8}" type="parTrans" cxnId="{60EC6E09-6E08-4A72-A10C-0756DD92C230}">
      <dgm:prSet/>
      <dgm:spPr/>
      <dgm:t>
        <a:bodyPr/>
        <a:lstStyle/>
        <a:p>
          <a:endParaRPr lang="en-US"/>
        </a:p>
      </dgm:t>
    </dgm:pt>
    <dgm:pt modelId="{252675EE-1942-471D-A7FC-3A47B3284156}" type="sibTrans" cxnId="{60EC6E09-6E08-4A72-A10C-0756DD92C230}">
      <dgm:prSet/>
      <dgm:spPr/>
      <dgm:t>
        <a:bodyPr/>
        <a:lstStyle/>
        <a:p>
          <a:endParaRPr lang="en-US"/>
        </a:p>
      </dgm:t>
    </dgm:pt>
    <dgm:pt modelId="{61464F61-BD2A-4708-9411-F4E26908A29C}">
      <dgm:prSet phldrT="[Text]" custT="1"/>
      <dgm:spPr/>
      <dgm:t>
        <a:bodyPr/>
        <a:lstStyle/>
        <a:p>
          <a:r>
            <a:rPr lang="en-US" sz="1600" b="1" dirty="0"/>
            <a:t>Political Sci</a:t>
          </a:r>
        </a:p>
      </dgm:t>
    </dgm:pt>
    <dgm:pt modelId="{E560FF44-CF9F-4748-AC1E-122E61996414}" type="parTrans" cxnId="{079588B0-7854-4C6C-8909-0C0CBF39731D}">
      <dgm:prSet/>
      <dgm:spPr/>
      <dgm:t>
        <a:bodyPr/>
        <a:lstStyle/>
        <a:p>
          <a:endParaRPr lang="en-US"/>
        </a:p>
      </dgm:t>
    </dgm:pt>
    <dgm:pt modelId="{623FD0DD-2E48-40BE-BB80-94071E9AC811}" type="sibTrans" cxnId="{079588B0-7854-4C6C-8909-0C0CBF39731D}">
      <dgm:prSet/>
      <dgm:spPr/>
      <dgm:t>
        <a:bodyPr/>
        <a:lstStyle/>
        <a:p>
          <a:endParaRPr lang="en-US"/>
        </a:p>
      </dgm:t>
    </dgm:pt>
    <dgm:pt modelId="{74033C30-F002-409C-BE26-6E9664BA5C77}" type="pres">
      <dgm:prSet presAssocID="{7349DBA3-0B07-45ED-87C9-E4385E71977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97FD61B2-DD1E-4FA6-B0F7-F892C6A4DFB9}" type="pres">
      <dgm:prSet presAssocID="{F74DCD87-9477-408D-90D0-16E168434FBA}" presName="composite" presStyleCnt="0"/>
      <dgm:spPr/>
    </dgm:pt>
    <dgm:pt modelId="{FF393401-72ED-4A0D-B7DD-80C75CAF7E40}" type="pres">
      <dgm:prSet presAssocID="{F74DCD87-9477-408D-90D0-16E168434FBA}" presName="bentUpArrow1" presStyleLbl="alignImgPlace1" presStyleIdx="0" presStyleCnt="3"/>
      <dgm:spPr/>
    </dgm:pt>
    <dgm:pt modelId="{C5E925D9-25B0-40A8-AFB1-2571E9E64FDC}" type="pres">
      <dgm:prSet presAssocID="{F74DCD87-9477-408D-90D0-16E168434FB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28DFDE-77B2-4448-8E97-6B840996885B}" type="pres">
      <dgm:prSet presAssocID="{F74DCD87-9477-408D-90D0-16E168434FBA}" presName="ChildText" presStyleLbl="revTx" presStyleIdx="0" presStyleCnt="4" custScaleX="161101" custScaleY="99313" custLinFactNeighborX="23947" custLinFactNeighborY="-1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0810B9-7AB2-4CD6-AA37-2C9E8C828298}" type="pres">
      <dgm:prSet presAssocID="{BACB5E58-AAC5-4546-88E4-1EA5635CE58F}" presName="sibTrans" presStyleCnt="0"/>
      <dgm:spPr/>
    </dgm:pt>
    <dgm:pt modelId="{D5860E2A-356B-4511-A82C-BD1005B531DF}" type="pres">
      <dgm:prSet presAssocID="{F0FCFB85-B41A-4A1E-97E7-7463C5EE852C}" presName="composite" presStyleCnt="0"/>
      <dgm:spPr/>
    </dgm:pt>
    <dgm:pt modelId="{8DB2D461-ECFE-4156-8033-C46D685B75D0}" type="pres">
      <dgm:prSet presAssocID="{F0FCFB85-B41A-4A1E-97E7-7463C5EE852C}" presName="bentUpArrow1" presStyleLbl="alignImgPlace1" presStyleIdx="1" presStyleCnt="3"/>
      <dgm:spPr/>
    </dgm:pt>
    <dgm:pt modelId="{E2542DA6-0D8B-4F54-B079-849B8615F2F4}" type="pres">
      <dgm:prSet presAssocID="{F0FCFB85-B41A-4A1E-97E7-7463C5EE852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8D7707-BE14-4301-8480-9BB95B159058}" type="pres">
      <dgm:prSet presAssocID="{F0FCFB85-B41A-4A1E-97E7-7463C5EE852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2001A5B-74EA-4F99-A4DC-14A29941C24F}" type="pres">
      <dgm:prSet presAssocID="{1BA68F87-1E43-480B-9B4A-B12E192D0D3A}" presName="sibTrans" presStyleCnt="0"/>
      <dgm:spPr/>
    </dgm:pt>
    <dgm:pt modelId="{2050BC9F-D210-4C97-8899-DD4C95851290}" type="pres">
      <dgm:prSet presAssocID="{61626422-C1C3-4114-ABE4-841D1E3DE27B}" presName="composite" presStyleCnt="0"/>
      <dgm:spPr/>
    </dgm:pt>
    <dgm:pt modelId="{6D2FBC80-8747-4222-B9BB-274797DA0025}" type="pres">
      <dgm:prSet presAssocID="{61626422-C1C3-4114-ABE4-841D1E3DE27B}" presName="bentUpArrow1" presStyleLbl="alignImgPlace1" presStyleIdx="2" presStyleCnt="3"/>
      <dgm:spPr/>
    </dgm:pt>
    <dgm:pt modelId="{4EB3494F-2D41-47B3-A444-08A7A8144E6D}" type="pres">
      <dgm:prSet presAssocID="{61626422-C1C3-4114-ABE4-841D1E3DE27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8ABDCF-EB74-4314-8323-3929CB2E4EF2}" type="pres">
      <dgm:prSet presAssocID="{61626422-C1C3-4114-ABE4-841D1E3DE27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DB575B-B046-4EAD-AA68-0C25F8376313}" type="pres">
      <dgm:prSet presAssocID="{314B62A7-325C-4C38-88D1-2C7A5E7FE5BF}" presName="sibTrans" presStyleCnt="0"/>
      <dgm:spPr/>
    </dgm:pt>
    <dgm:pt modelId="{1FD24797-0518-420C-AF6E-0BDC8109F8E8}" type="pres">
      <dgm:prSet presAssocID="{D13ACB9D-B176-4C11-BC9C-AA76AE358871}" presName="composite" presStyleCnt="0"/>
      <dgm:spPr/>
    </dgm:pt>
    <dgm:pt modelId="{9C74BA0F-DCAD-4C84-B2A3-6456ED1F6EDF}" type="pres">
      <dgm:prSet presAssocID="{D13ACB9D-B176-4C11-BC9C-AA76AE35887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BB1411-804B-4072-BE8A-79263CD20D4E}" type="pres">
      <dgm:prSet presAssocID="{D13ACB9D-B176-4C11-BC9C-AA76AE358871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3F3B6E-F454-4C10-B0F5-41C29B61CEDE}" srcId="{D13ACB9D-B176-4C11-BC9C-AA76AE358871}" destId="{0E3B000B-8586-4F82-A4A9-DE7008F02167}" srcOrd="0" destOrd="0" parTransId="{2BB40646-C9EF-4857-A416-475AAB23B5B7}" sibTransId="{CD110528-17D3-4216-B09D-4E2E6F7FC913}"/>
    <dgm:cxn modelId="{7A124389-0752-452B-AB0C-D5F17B6886DD}" type="presOf" srcId="{7349DBA3-0B07-45ED-87C9-E4385E71977F}" destId="{74033C30-F002-409C-BE26-6E9664BA5C77}" srcOrd="0" destOrd="0" presId="urn:microsoft.com/office/officeart/2005/8/layout/StepDownProcess"/>
    <dgm:cxn modelId="{2303E931-FF80-448E-B3AA-ECFF8B003AED}" srcId="{7349DBA3-0B07-45ED-87C9-E4385E71977F}" destId="{61626422-C1C3-4114-ABE4-841D1E3DE27B}" srcOrd="2" destOrd="0" parTransId="{E02D93E7-2280-418C-85D8-85E852F54255}" sibTransId="{314B62A7-325C-4C38-88D1-2C7A5E7FE5BF}"/>
    <dgm:cxn modelId="{60EC6E09-6E08-4A72-A10C-0756DD92C230}" srcId="{F74DCD87-9477-408D-90D0-16E168434FBA}" destId="{5D5A2B14-0F70-448B-948F-CD36FB9F1E3F}" srcOrd="1" destOrd="0" parTransId="{38E16B2F-2C01-4D15-83FD-68D2BDA07BD8}" sibTransId="{252675EE-1942-471D-A7FC-3A47B3284156}"/>
    <dgm:cxn modelId="{803859AA-51CD-440A-AD02-DAE53FD32740}" type="presOf" srcId="{5D5A2B14-0F70-448B-948F-CD36FB9F1E3F}" destId="{B928DFDE-77B2-4448-8E97-6B840996885B}" srcOrd="0" destOrd="1" presId="urn:microsoft.com/office/officeart/2005/8/layout/StepDownProcess"/>
    <dgm:cxn modelId="{21D09324-C4BE-4499-B8DE-232E88BD3D20}" type="presOf" srcId="{4A6DC919-270A-49D4-A7E8-776FC7C6ECF5}" destId="{578ABDCF-EB74-4314-8323-3929CB2E4EF2}" srcOrd="0" destOrd="0" presId="urn:microsoft.com/office/officeart/2005/8/layout/StepDownProcess"/>
    <dgm:cxn modelId="{2A5C6C42-1869-42EE-BE89-AA580292AE6F}" type="presOf" srcId="{CA996FBE-5883-4A79-92FB-4561FA8EB7C6}" destId="{B928DFDE-77B2-4448-8E97-6B840996885B}" srcOrd="0" destOrd="0" presId="urn:microsoft.com/office/officeart/2005/8/layout/StepDownProcess"/>
    <dgm:cxn modelId="{42BC06BA-657E-4EA0-8F8F-359417538E49}" type="presOf" srcId="{61626422-C1C3-4114-ABE4-841D1E3DE27B}" destId="{4EB3494F-2D41-47B3-A444-08A7A8144E6D}" srcOrd="0" destOrd="0" presId="urn:microsoft.com/office/officeart/2005/8/layout/StepDownProcess"/>
    <dgm:cxn modelId="{ECD006B1-BF4E-45D0-829F-B40AA1E981C6}" type="presOf" srcId="{0E3B000B-8586-4F82-A4A9-DE7008F02167}" destId="{A1BB1411-804B-4072-BE8A-79263CD20D4E}" srcOrd="0" destOrd="0" presId="urn:microsoft.com/office/officeart/2005/8/layout/StepDownProcess"/>
    <dgm:cxn modelId="{00DF4EDF-0AB7-4578-B2BE-0AC4CA330A86}" srcId="{7349DBA3-0B07-45ED-87C9-E4385E71977F}" destId="{F74DCD87-9477-408D-90D0-16E168434FBA}" srcOrd="0" destOrd="0" parTransId="{FAFB17CA-796C-4FB6-9A14-4FA309722414}" sibTransId="{BACB5E58-AAC5-4546-88E4-1EA5635CE58F}"/>
    <dgm:cxn modelId="{079588B0-7854-4C6C-8909-0C0CBF39731D}" srcId="{F74DCD87-9477-408D-90D0-16E168434FBA}" destId="{61464F61-BD2A-4708-9411-F4E26908A29C}" srcOrd="2" destOrd="0" parTransId="{E560FF44-CF9F-4748-AC1E-122E61996414}" sibTransId="{623FD0DD-2E48-40BE-BB80-94071E9AC811}"/>
    <dgm:cxn modelId="{05066D51-9D2C-4708-A50F-0E44A5AF2E80}" srcId="{61626422-C1C3-4114-ABE4-841D1E3DE27B}" destId="{4A6DC919-270A-49D4-A7E8-776FC7C6ECF5}" srcOrd="0" destOrd="0" parTransId="{B39FD355-4C54-499F-A5D5-384398A912F3}" sibTransId="{DE6DC876-8A5A-496C-8692-E0846295C7EA}"/>
    <dgm:cxn modelId="{0857FE7B-951B-47B9-9761-80DEF570EED4}" srcId="{F74DCD87-9477-408D-90D0-16E168434FBA}" destId="{CA996FBE-5883-4A79-92FB-4561FA8EB7C6}" srcOrd="0" destOrd="0" parTransId="{6C4A4B09-B261-4168-B896-B41C86FB2FD4}" sibTransId="{D7F768A7-14B9-4948-809C-D3F2924D5F64}"/>
    <dgm:cxn modelId="{947E8622-C89B-4AA5-8B20-D5498B4FE99F}" type="presOf" srcId="{F74DCD87-9477-408D-90D0-16E168434FBA}" destId="{C5E925D9-25B0-40A8-AFB1-2571E9E64FDC}" srcOrd="0" destOrd="0" presId="urn:microsoft.com/office/officeart/2005/8/layout/StepDownProcess"/>
    <dgm:cxn modelId="{D61BFA1F-E41F-465A-8A31-830A6304782A}" srcId="{7349DBA3-0B07-45ED-87C9-E4385E71977F}" destId="{F0FCFB85-B41A-4A1E-97E7-7463C5EE852C}" srcOrd="1" destOrd="0" parTransId="{0A5D35D1-8415-4F1F-BBD7-A085C1F5CA36}" sibTransId="{1BA68F87-1E43-480B-9B4A-B12E192D0D3A}"/>
    <dgm:cxn modelId="{2594F5E6-1DE8-4719-8587-F782CAE3A36E}" type="presOf" srcId="{F0FCFB85-B41A-4A1E-97E7-7463C5EE852C}" destId="{E2542DA6-0D8B-4F54-B079-849B8615F2F4}" srcOrd="0" destOrd="0" presId="urn:microsoft.com/office/officeart/2005/8/layout/StepDownProcess"/>
    <dgm:cxn modelId="{92BB194F-FF30-4852-B2A9-4CB8D44B76E0}" srcId="{7349DBA3-0B07-45ED-87C9-E4385E71977F}" destId="{D13ACB9D-B176-4C11-BC9C-AA76AE358871}" srcOrd="3" destOrd="0" parTransId="{D4E51255-32DB-4B3C-A9BC-55855F61CE19}" sibTransId="{20665ACB-490C-4A26-9583-CBA35060E372}"/>
    <dgm:cxn modelId="{07B68ED4-94A5-4C2D-B1AC-1A5A7640EC12}" type="presOf" srcId="{61464F61-BD2A-4708-9411-F4E26908A29C}" destId="{B928DFDE-77B2-4448-8E97-6B840996885B}" srcOrd="0" destOrd="2" presId="urn:microsoft.com/office/officeart/2005/8/layout/StepDownProcess"/>
    <dgm:cxn modelId="{CD1DCA78-975F-4487-8FFE-2D99B0A4C232}" type="presOf" srcId="{D13ACB9D-B176-4C11-BC9C-AA76AE358871}" destId="{9C74BA0F-DCAD-4C84-B2A3-6456ED1F6EDF}" srcOrd="0" destOrd="0" presId="urn:microsoft.com/office/officeart/2005/8/layout/StepDownProcess"/>
    <dgm:cxn modelId="{BB35DC86-8C06-4795-BEBC-9B20079E10C5}" type="presParOf" srcId="{74033C30-F002-409C-BE26-6E9664BA5C77}" destId="{97FD61B2-DD1E-4FA6-B0F7-F892C6A4DFB9}" srcOrd="0" destOrd="0" presId="urn:microsoft.com/office/officeart/2005/8/layout/StepDownProcess"/>
    <dgm:cxn modelId="{30DCFDAF-251A-401C-997E-907518A6A8CD}" type="presParOf" srcId="{97FD61B2-DD1E-4FA6-B0F7-F892C6A4DFB9}" destId="{FF393401-72ED-4A0D-B7DD-80C75CAF7E40}" srcOrd="0" destOrd="0" presId="urn:microsoft.com/office/officeart/2005/8/layout/StepDownProcess"/>
    <dgm:cxn modelId="{F97FB12A-425A-4B25-B122-8CA6AC3400A5}" type="presParOf" srcId="{97FD61B2-DD1E-4FA6-B0F7-F892C6A4DFB9}" destId="{C5E925D9-25B0-40A8-AFB1-2571E9E64FDC}" srcOrd="1" destOrd="0" presId="urn:microsoft.com/office/officeart/2005/8/layout/StepDownProcess"/>
    <dgm:cxn modelId="{DEC6175E-97E6-4542-A404-EAD7FAFFD292}" type="presParOf" srcId="{97FD61B2-DD1E-4FA6-B0F7-F892C6A4DFB9}" destId="{B928DFDE-77B2-4448-8E97-6B840996885B}" srcOrd="2" destOrd="0" presId="urn:microsoft.com/office/officeart/2005/8/layout/StepDownProcess"/>
    <dgm:cxn modelId="{63A4B23B-BFB5-4A75-91FB-F0E0B6378658}" type="presParOf" srcId="{74033C30-F002-409C-BE26-6E9664BA5C77}" destId="{EB0810B9-7AB2-4CD6-AA37-2C9E8C828298}" srcOrd="1" destOrd="0" presId="urn:microsoft.com/office/officeart/2005/8/layout/StepDownProcess"/>
    <dgm:cxn modelId="{4FF7469B-7EA2-476E-BBD7-99932E8B5326}" type="presParOf" srcId="{74033C30-F002-409C-BE26-6E9664BA5C77}" destId="{D5860E2A-356B-4511-A82C-BD1005B531DF}" srcOrd="2" destOrd="0" presId="urn:microsoft.com/office/officeart/2005/8/layout/StepDownProcess"/>
    <dgm:cxn modelId="{AE144B70-FBCB-4577-A834-BF7F4025F093}" type="presParOf" srcId="{D5860E2A-356B-4511-A82C-BD1005B531DF}" destId="{8DB2D461-ECFE-4156-8033-C46D685B75D0}" srcOrd="0" destOrd="0" presId="urn:microsoft.com/office/officeart/2005/8/layout/StepDownProcess"/>
    <dgm:cxn modelId="{9966055E-784F-4ED9-B1E8-219C47CAC134}" type="presParOf" srcId="{D5860E2A-356B-4511-A82C-BD1005B531DF}" destId="{E2542DA6-0D8B-4F54-B079-849B8615F2F4}" srcOrd="1" destOrd="0" presId="urn:microsoft.com/office/officeart/2005/8/layout/StepDownProcess"/>
    <dgm:cxn modelId="{4EFB2CF2-FF87-4D76-A5FF-566D2802D73B}" type="presParOf" srcId="{D5860E2A-356B-4511-A82C-BD1005B531DF}" destId="{508D7707-BE14-4301-8480-9BB95B159058}" srcOrd="2" destOrd="0" presId="urn:microsoft.com/office/officeart/2005/8/layout/StepDownProcess"/>
    <dgm:cxn modelId="{837DD692-CE71-4748-B042-7167797A6057}" type="presParOf" srcId="{74033C30-F002-409C-BE26-6E9664BA5C77}" destId="{C2001A5B-74EA-4F99-A4DC-14A29941C24F}" srcOrd="3" destOrd="0" presId="urn:microsoft.com/office/officeart/2005/8/layout/StepDownProcess"/>
    <dgm:cxn modelId="{38888690-8334-4868-9BA0-D0D6E17B2CA1}" type="presParOf" srcId="{74033C30-F002-409C-BE26-6E9664BA5C77}" destId="{2050BC9F-D210-4C97-8899-DD4C95851290}" srcOrd="4" destOrd="0" presId="urn:microsoft.com/office/officeart/2005/8/layout/StepDownProcess"/>
    <dgm:cxn modelId="{9F4EA817-F85E-4798-A700-D886F3D92AA2}" type="presParOf" srcId="{2050BC9F-D210-4C97-8899-DD4C95851290}" destId="{6D2FBC80-8747-4222-B9BB-274797DA0025}" srcOrd="0" destOrd="0" presId="urn:microsoft.com/office/officeart/2005/8/layout/StepDownProcess"/>
    <dgm:cxn modelId="{E5B9D8DD-9578-4066-A4BD-E8DE8FF5FB18}" type="presParOf" srcId="{2050BC9F-D210-4C97-8899-DD4C95851290}" destId="{4EB3494F-2D41-47B3-A444-08A7A8144E6D}" srcOrd="1" destOrd="0" presId="urn:microsoft.com/office/officeart/2005/8/layout/StepDownProcess"/>
    <dgm:cxn modelId="{1365E2EF-8478-43D8-B4EB-7F2336E400C8}" type="presParOf" srcId="{2050BC9F-D210-4C97-8899-DD4C95851290}" destId="{578ABDCF-EB74-4314-8323-3929CB2E4EF2}" srcOrd="2" destOrd="0" presId="urn:microsoft.com/office/officeart/2005/8/layout/StepDownProcess"/>
    <dgm:cxn modelId="{2436227F-AD2A-4180-A9E1-84FE8DCA79C1}" type="presParOf" srcId="{74033C30-F002-409C-BE26-6E9664BA5C77}" destId="{35DB575B-B046-4EAD-AA68-0C25F8376313}" srcOrd="5" destOrd="0" presId="urn:microsoft.com/office/officeart/2005/8/layout/StepDownProcess"/>
    <dgm:cxn modelId="{98877389-C661-4CBF-BB35-C88212EAB7A4}" type="presParOf" srcId="{74033C30-F002-409C-BE26-6E9664BA5C77}" destId="{1FD24797-0518-420C-AF6E-0BDC8109F8E8}" srcOrd="6" destOrd="0" presId="urn:microsoft.com/office/officeart/2005/8/layout/StepDownProcess"/>
    <dgm:cxn modelId="{AEE04A65-6874-496B-9384-4E615E9CC231}" type="presParOf" srcId="{1FD24797-0518-420C-AF6E-0BDC8109F8E8}" destId="{9C74BA0F-DCAD-4C84-B2A3-6456ED1F6EDF}" srcOrd="0" destOrd="0" presId="urn:microsoft.com/office/officeart/2005/8/layout/StepDownProcess"/>
    <dgm:cxn modelId="{B27B2548-2691-46A9-BF57-9FA1C7C509E5}" type="presParOf" srcId="{1FD24797-0518-420C-AF6E-0BDC8109F8E8}" destId="{A1BB1411-804B-4072-BE8A-79263CD20D4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1F363-C3E3-4344-B563-C510C66FF084}">
      <dsp:nvSpPr>
        <dsp:cNvPr id="0" name=""/>
        <dsp:cNvSpPr/>
      </dsp:nvSpPr>
      <dsp:spPr>
        <a:xfrm>
          <a:off x="841595" y="0"/>
          <a:ext cx="9538086" cy="183807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6C124-E9E9-4A50-B9AE-1BE3B200181D}">
      <dsp:nvSpPr>
        <dsp:cNvPr id="0" name=""/>
        <dsp:cNvSpPr/>
      </dsp:nvSpPr>
      <dsp:spPr>
        <a:xfrm>
          <a:off x="85" y="551423"/>
          <a:ext cx="3458741" cy="7352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Traditional System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of Education</a:t>
          </a:r>
        </a:p>
      </dsp:txBody>
      <dsp:txXfrm>
        <a:off x="35976" y="587314"/>
        <a:ext cx="3386959" cy="663449"/>
      </dsp:txXfrm>
    </dsp:sp>
    <dsp:sp modelId="{61EE4825-96A1-413F-B9C5-96C25B8E7E1C}">
      <dsp:nvSpPr>
        <dsp:cNvPr id="0" name=""/>
        <dsp:cNvSpPr/>
      </dsp:nvSpPr>
      <dsp:spPr>
        <a:xfrm>
          <a:off x="3881268" y="551423"/>
          <a:ext cx="3458741" cy="7352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Western/European System of Education</a:t>
          </a:r>
        </a:p>
      </dsp:txBody>
      <dsp:txXfrm>
        <a:off x="3917159" y="587314"/>
        <a:ext cx="3386959" cy="663449"/>
      </dsp:txXfrm>
    </dsp:sp>
    <dsp:sp modelId="{BFB9BCCA-B366-487C-8924-BF1653EF9A99}">
      <dsp:nvSpPr>
        <dsp:cNvPr id="0" name=""/>
        <dsp:cNvSpPr/>
      </dsp:nvSpPr>
      <dsp:spPr>
        <a:xfrm>
          <a:off x="7762451" y="551423"/>
          <a:ext cx="3458741" cy="7352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British System of Education </a:t>
          </a:r>
        </a:p>
      </dsp:txBody>
      <dsp:txXfrm>
        <a:off x="7798342" y="587314"/>
        <a:ext cx="3386959" cy="6634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CC148-CB7C-404E-A708-53ECE88D028A}">
      <dsp:nvSpPr>
        <dsp:cNvPr id="0" name=""/>
        <dsp:cNvSpPr/>
      </dsp:nvSpPr>
      <dsp:spPr>
        <a:xfrm rot="5400000">
          <a:off x="378880" y="1778507"/>
          <a:ext cx="1137471" cy="18927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C5871-9573-42CD-A6B6-1571352DCF20}">
      <dsp:nvSpPr>
        <dsp:cNvPr id="0" name=""/>
        <dsp:cNvSpPr/>
      </dsp:nvSpPr>
      <dsp:spPr>
        <a:xfrm>
          <a:off x="189007" y="2344024"/>
          <a:ext cx="1708763" cy="149783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Early Grade</a:t>
          </a:r>
        </a:p>
      </dsp:txBody>
      <dsp:txXfrm>
        <a:off x="189007" y="2344024"/>
        <a:ext cx="1708763" cy="1497831"/>
      </dsp:txXfrm>
    </dsp:sp>
    <dsp:sp modelId="{276D37DA-CFB2-4C18-8E94-8BAB74199D67}">
      <dsp:nvSpPr>
        <dsp:cNvPr id="0" name=""/>
        <dsp:cNvSpPr/>
      </dsp:nvSpPr>
      <dsp:spPr>
        <a:xfrm>
          <a:off x="1575363" y="1639162"/>
          <a:ext cx="322408" cy="322408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301456"/>
            <a:satOff val="-8282"/>
            <a:lumOff val="1904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D8382-74AC-474E-B688-65E374EF216D}">
      <dsp:nvSpPr>
        <dsp:cNvPr id="0" name=""/>
        <dsp:cNvSpPr/>
      </dsp:nvSpPr>
      <dsp:spPr>
        <a:xfrm rot="5400000">
          <a:off x="2470740" y="1260874"/>
          <a:ext cx="1137471" cy="18927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602913"/>
            <a:satOff val="-16564"/>
            <a:lumOff val="3809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56354-BD59-461B-AE3A-54135E429071}">
      <dsp:nvSpPr>
        <dsp:cNvPr id="0" name=""/>
        <dsp:cNvSpPr/>
      </dsp:nvSpPr>
      <dsp:spPr>
        <a:xfrm>
          <a:off x="2280868" y="1826391"/>
          <a:ext cx="1708763" cy="149783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Upper Primary</a:t>
          </a:r>
        </a:p>
      </dsp:txBody>
      <dsp:txXfrm>
        <a:off x="2280868" y="1826391"/>
        <a:ext cx="1708763" cy="1497831"/>
      </dsp:txXfrm>
    </dsp:sp>
    <dsp:sp modelId="{2FCF823C-2A63-4DEF-BB9E-6EA333BA4E7F}">
      <dsp:nvSpPr>
        <dsp:cNvPr id="0" name=""/>
        <dsp:cNvSpPr/>
      </dsp:nvSpPr>
      <dsp:spPr>
        <a:xfrm>
          <a:off x="3667224" y="1121529"/>
          <a:ext cx="322408" cy="322408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602913"/>
            <a:satOff val="-16564"/>
            <a:lumOff val="3809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CD5BE-FF1F-41A0-B6D2-6D7B353460F3}">
      <dsp:nvSpPr>
        <dsp:cNvPr id="0" name=""/>
        <dsp:cNvSpPr/>
      </dsp:nvSpPr>
      <dsp:spPr>
        <a:xfrm rot="5400000">
          <a:off x="4562601" y="743241"/>
          <a:ext cx="1137471" cy="18927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301456"/>
            <a:satOff val="-8282"/>
            <a:lumOff val="1904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E3134-71CA-4772-BB5A-1330394AF87A}">
      <dsp:nvSpPr>
        <dsp:cNvPr id="0" name=""/>
        <dsp:cNvSpPr/>
      </dsp:nvSpPr>
      <dsp:spPr>
        <a:xfrm>
          <a:off x="4372729" y="1308758"/>
          <a:ext cx="1708763" cy="149783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JHS</a:t>
          </a:r>
        </a:p>
      </dsp:txBody>
      <dsp:txXfrm>
        <a:off x="4372729" y="1308758"/>
        <a:ext cx="1708763" cy="14978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6F067-9A91-4641-A301-59847AC54AB9}">
      <dsp:nvSpPr>
        <dsp:cNvPr id="0" name=""/>
        <dsp:cNvSpPr/>
      </dsp:nvSpPr>
      <dsp:spPr>
        <a:xfrm>
          <a:off x="909503" y="0"/>
          <a:ext cx="10213946" cy="368534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D8134-598D-4818-ADE1-7B999BD1A6E7}">
      <dsp:nvSpPr>
        <dsp:cNvPr id="0" name=""/>
        <dsp:cNvSpPr/>
      </dsp:nvSpPr>
      <dsp:spPr>
        <a:xfrm>
          <a:off x="354976" y="1105604"/>
          <a:ext cx="3604922" cy="14741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Early Grade Education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Upper Primary Education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Junior High School Educ</a:t>
          </a:r>
        </a:p>
      </dsp:txBody>
      <dsp:txXfrm>
        <a:off x="426938" y="1177566"/>
        <a:ext cx="3460998" cy="1330215"/>
      </dsp:txXfrm>
    </dsp:sp>
    <dsp:sp modelId="{3D897739-FB1C-4C18-BAFB-4FCDED8D6110}">
      <dsp:nvSpPr>
        <dsp:cNvPr id="0" name=""/>
        <dsp:cNvSpPr/>
      </dsp:nvSpPr>
      <dsp:spPr>
        <a:xfrm>
          <a:off x="4205742" y="1105604"/>
          <a:ext cx="3604922" cy="14741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Generic Courses in Education – STS 1-3</a:t>
          </a:r>
        </a:p>
      </dsp:txBody>
      <dsp:txXfrm>
        <a:off x="4277704" y="1177566"/>
        <a:ext cx="3460998" cy="1330215"/>
      </dsp:txXfrm>
    </dsp:sp>
    <dsp:sp modelId="{242490B2-ECEB-4AB0-B6AE-D96257AA6801}">
      <dsp:nvSpPr>
        <dsp:cNvPr id="0" name=""/>
        <dsp:cNvSpPr/>
      </dsp:nvSpPr>
      <dsp:spPr>
        <a:xfrm>
          <a:off x="8056508" y="1105604"/>
          <a:ext cx="3604922" cy="14741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Specialism Courses – On and Off Campus Teaching Practice</a:t>
          </a:r>
        </a:p>
      </dsp:txBody>
      <dsp:txXfrm>
        <a:off x="8128470" y="1177566"/>
        <a:ext cx="3460998" cy="13302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6F067-9A91-4641-A301-59847AC54AB9}">
      <dsp:nvSpPr>
        <dsp:cNvPr id="0" name=""/>
        <dsp:cNvSpPr/>
      </dsp:nvSpPr>
      <dsp:spPr>
        <a:xfrm>
          <a:off x="909503" y="0"/>
          <a:ext cx="10213946" cy="368534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D8134-598D-4818-ADE1-7B999BD1A6E7}">
      <dsp:nvSpPr>
        <dsp:cNvPr id="0" name=""/>
        <dsp:cNvSpPr/>
      </dsp:nvSpPr>
      <dsp:spPr>
        <a:xfrm>
          <a:off x="407196" y="1105604"/>
          <a:ext cx="3604922" cy="14741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Successfully completed 4year Bachelor of Education</a:t>
          </a:r>
        </a:p>
      </dsp:txBody>
      <dsp:txXfrm>
        <a:off x="479158" y="1177566"/>
        <a:ext cx="3460998" cy="1330215"/>
      </dsp:txXfrm>
    </dsp:sp>
    <dsp:sp modelId="{3D897739-FB1C-4C18-BAFB-4FCDED8D6110}">
      <dsp:nvSpPr>
        <dsp:cNvPr id="0" name=""/>
        <dsp:cNvSpPr/>
      </dsp:nvSpPr>
      <dsp:spPr>
        <a:xfrm>
          <a:off x="4205742" y="1105604"/>
          <a:ext cx="3604922" cy="1474139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Must have passed the licensure examination</a:t>
          </a:r>
        </a:p>
      </dsp:txBody>
      <dsp:txXfrm>
        <a:off x="4277704" y="1177566"/>
        <a:ext cx="3460998" cy="1330215"/>
      </dsp:txXfrm>
    </dsp:sp>
    <dsp:sp modelId="{242490B2-ECEB-4AB0-B6AE-D96257AA6801}">
      <dsp:nvSpPr>
        <dsp:cNvPr id="0" name=""/>
        <dsp:cNvSpPr/>
      </dsp:nvSpPr>
      <dsp:spPr>
        <a:xfrm>
          <a:off x="8004288" y="1105604"/>
          <a:ext cx="3604922" cy="1474139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Issued for provisional license valid for 4 years</a:t>
          </a:r>
        </a:p>
      </dsp:txBody>
      <dsp:txXfrm>
        <a:off x="8076250" y="1177566"/>
        <a:ext cx="3460998" cy="1330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B064E-952E-4A8A-97C8-4E52A00AF392}">
      <dsp:nvSpPr>
        <dsp:cNvPr id="0" name=""/>
        <dsp:cNvSpPr/>
      </dsp:nvSpPr>
      <dsp:spPr>
        <a:xfrm>
          <a:off x="3579874" y="0"/>
          <a:ext cx="1569513" cy="8719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Secondary &amp; Tertiary </a:t>
          </a:r>
        </a:p>
      </dsp:txBody>
      <dsp:txXfrm>
        <a:off x="3605413" y="25539"/>
        <a:ext cx="1518435" cy="820873"/>
      </dsp:txXfrm>
    </dsp:sp>
    <dsp:sp modelId="{241ED8E0-3858-4C57-A203-480649266322}">
      <dsp:nvSpPr>
        <dsp:cNvPr id="0" name=""/>
        <dsp:cNvSpPr/>
      </dsp:nvSpPr>
      <dsp:spPr>
        <a:xfrm>
          <a:off x="5846949" y="0"/>
          <a:ext cx="1569513" cy="8719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78915"/>
            <a:satOff val="3891"/>
            <a:lumOff val="11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Basic Education</a:t>
          </a:r>
        </a:p>
      </dsp:txBody>
      <dsp:txXfrm>
        <a:off x="5872488" y="25539"/>
        <a:ext cx="1518435" cy="820873"/>
      </dsp:txXfrm>
    </dsp:sp>
    <dsp:sp modelId="{BA5B9FFC-FBEE-4AF7-B4C0-95CA5811AF9D}">
      <dsp:nvSpPr>
        <dsp:cNvPr id="0" name=""/>
        <dsp:cNvSpPr/>
      </dsp:nvSpPr>
      <dsp:spPr>
        <a:xfrm>
          <a:off x="5171186" y="3705795"/>
          <a:ext cx="653963" cy="653963"/>
        </a:xfrm>
        <a:prstGeom prst="triangle">
          <a:avLst/>
        </a:prstGeom>
        <a:solidFill>
          <a:schemeClr val="accent4">
            <a:tint val="40000"/>
            <a:alpha val="90000"/>
            <a:hueOff val="757831"/>
            <a:satOff val="7781"/>
            <a:lumOff val="23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8C196-5543-4C7D-8DE4-E4C3D57A9641}">
      <dsp:nvSpPr>
        <dsp:cNvPr id="0" name=""/>
        <dsp:cNvSpPr/>
      </dsp:nvSpPr>
      <dsp:spPr>
        <a:xfrm rot="240000">
          <a:off x="3535677" y="3425564"/>
          <a:ext cx="3924981" cy="274461"/>
        </a:xfrm>
        <a:prstGeom prst="rect">
          <a:avLst/>
        </a:prstGeom>
        <a:solidFill>
          <a:schemeClr val="accent4">
            <a:tint val="40000"/>
            <a:alpha val="90000"/>
            <a:hueOff val="1136746"/>
            <a:satOff val="11672"/>
            <a:lumOff val="35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D6243-E73B-458A-910B-55BC451B4252}">
      <dsp:nvSpPr>
        <dsp:cNvPr id="0" name=""/>
        <dsp:cNvSpPr/>
      </dsp:nvSpPr>
      <dsp:spPr>
        <a:xfrm rot="240000">
          <a:off x="5892288" y="2739343"/>
          <a:ext cx="1566030" cy="729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Junior High School</a:t>
          </a:r>
        </a:p>
      </dsp:txBody>
      <dsp:txXfrm>
        <a:off x="5927905" y="2774960"/>
        <a:ext cx="1494796" cy="658376"/>
      </dsp:txXfrm>
    </dsp:sp>
    <dsp:sp modelId="{7E11DA9C-E59D-46FA-ABA4-BFCD165222A9}">
      <dsp:nvSpPr>
        <dsp:cNvPr id="0" name=""/>
        <dsp:cNvSpPr/>
      </dsp:nvSpPr>
      <dsp:spPr>
        <a:xfrm rot="240000">
          <a:off x="5948965" y="1954586"/>
          <a:ext cx="1566030" cy="729610"/>
        </a:xfrm>
        <a:prstGeom prst="roundRect">
          <a:avLst/>
        </a:prstGeom>
        <a:solidFill>
          <a:schemeClr val="accent4">
            <a:hueOff val="235830"/>
            <a:satOff val="1752"/>
            <a:lumOff val="392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Upper Primary</a:t>
          </a:r>
        </a:p>
      </dsp:txBody>
      <dsp:txXfrm>
        <a:off x="5984582" y="1990203"/>
        <a:ext cx="1494796" cy="658376"/>
      </dsp:txXfrm>
    </dsp:sp>
    <dsp:sp modelId="{578C2620-33BC-4231-A307-9F14FB4CB2D1}">
      <dsp:nvSpPr>
        <dsp:cNvPr id="0" name=""/>
        <dsp:cNvSpPr/>
      </dsp:nvSpPr>
      <dsp:spPr>
        <a:xfrm rot="240000">
          <a:off x="6005641" y="1187269"/>
          <a:ext cx="1566030" cy="729610"/>
        </a:xfrm>
        <a:prstGeom prst="roundRect">
          <a:avLst/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Lower Primary</a:t>
          </a:r>
        </a:p>
      </dsp:txBody>
      <dsp:txXfrm>
        <a:off x="6041258" y="1222886"/>
        <a:ext cx="1494796" cy="658376"/>
      </dsp:txXfrm>
    </dsp:sp>
    <dsp:sp modelId="{4758CC81-CE84-4815-B9A1-BA60F8D1218D}">
      <dsp:nvSpPr>
        <dsp:cNvPr id="0" name=""/>
        <dsp:cNvSpPr/>
      </dsp:nvSpPr>
      <dsp:spPr>
        <a:xfrm rot="240000">
          <a:off x="3647012" y="2582391"/>
          <a:ext cx="1566030" cy="729610"/>
        </a:xfrm>
        <a:prstGeom prst="roundRect">
          <a:avLst/>
        </a:prstGeom>
        <a:solidFill>
          <a:schemeClr val="accent4">
            <a:hueOff val="707491"/>
            <a:satOff val="5255"/>
            <a:lumOff val="11764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Tertiary</a:t>
          </a:r>
        </a:p>
      </dsp:txBody>
      <dsp:txXfrm>
        <a:off x="3682629" y="2618008"/>
        <a:ext cx="1494796" cy="658376"/>
      </dsp:txXfrm>
    </dsp:sp>
    <dsp:sp modelId="{CF8C138A-49C2-4C72-9D1D-2D955B247EDE}">
      <dsp:nvSpPr>
        <dsp:cNvPr id="0" name=""/>
        <dsp:cNvSpPr/>
      </dsp:nvSpPr>
      <dsp:spPr>
        <a:xfrm rot="240000">
          <a:off x="3703689" y="1797635"/>
          <a:ext cx="1566030" cy="729610"/>
        </a:xfrm>
        <a:prstGeom prst="round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Senior High School</a:t>
          </a:r>
        </a:p>
      </dsp:txBody>
      <dsp:txXfrm>
        <a:off x="3739306" y="1833252"/>
        <a:ext cx="1494796" cy="658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37CBF-10F5-4468-8FE2-A9F051F45FC7}">
      <dsp:nvSpPr>
        <dsp:cNvPr id="0" name=""/>
        <dsp:cNvSpPr/>
      </dsp:nvSpPr>
      <dsp:spPr>
        <a:xfrm>
          <a:off x="6063" y="252288"/>
          <a:ext cx="2757130" cy="15780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Basic Education</a:t>
          </a:r>
        </a:p>
      </dsp:txBody>
      <dsp:txXfrm>
        <a:off x="6063" y="252288"/>
        <a:ext cx="2757130" cy="1052031"/>
      </dsp:txXfrm>
    </dsp:sp>
    <dsp:sp modelId="{AAE71B33-5FCB-4DBA-BAB5-C412869873A8}">
      <dsp:nvSpPr>
        <dsp:cNvPr id="0" name=""/>
        <dsp:cNvSpPr/>
      </dsp:nvSpPr>
      <dsp:spPr>
        <a:xfrm>
          <a:off x="570777" y="1304320"/>
          <a:ext cx="2757130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11 years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Basic Education Certificate Examination (BECE)</a:t>
          </a:r>
        </a:p>
      </dsp:txBody>
      <dsp:txXfrm>
        <a:off x="651531" y="1385074"/>
        <a:ext cx="2595622" cy="2754492"/>
      </dsp:txXfrm>
    </dsp:sp>
    <dsp:sp modelId="{DD61F110-8D6C-4509-9EBE-959362B5F544}">
      <dsp:nvSpPr>
        <dsp:cNvPr id="0" name=""/>
        <dsp:cNvSpPr/>
      </dsp:nvSpPr>
      <dsp:spPr>
        <a:xfrm>
          <a:off x="3181165" y="435081"/>
          <a:ext cx="886098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181165" y="572370"/>
        <a:ext cx="680165" cy="411867"/>
      </dsp:txXfrm>
    </dsp:sp>
    <dsp:sp modelId="{0AC1F2CE-3FA1-48E7-A2E2-0659FF03DA86}">
      <dsp:nvSpPr>
        <dsp:cNvPr id="0" name=""/>
        <dsp:cNvSpPr/>
      </dsp:nvSpPr>
      <dsp:spPr>
        <a:xfrm>
          <a:off x="4435078" y="252288"/>
          <a:ext cx="2757130" cy="1578047"/>
        </a:xfrm>
        <a:prstGeom prst="roundRect">
          <a:avLst>
            <a:gd name="adj" fmla="val 1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Secondary Education</a:t>
          </a:r>
        </a:p>
      </dsp:txBody>
      <dsp:txXfrm>
        <a:off x="4435078" y="252288"/>
        <a:ext cx="2757130" cy="1052031"/>
      </dsp:txXfrm>
    </dsp:sp>
    <dsp:sp modelId="{E0E34550-0DA3-4D08-B977-10E336C55114}">
      <dsp:nvSpPr>
        <dsp:cNvPr id="0" name=""/>
        <dsp:cNvSpPr/>
      </dsp:nvSpPr>
      <dsp:spPr>
        <a:xfrm>
          <a:off x="4999791" y="1304320"/>
          <a:ext cx="2757130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3 years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West Africa Senior School Certificate Examination (WASSCE)</a:t>
          </a:r>
        </a:p>
      </dsp:txBody>
      <dsp:txXfrm>
        <a:off x="5080545" y="1385074"/>
        <a:ext cx="2595622" cy="2754492"/>
      </dsp:txXfrm>
    </dsp:sp>
    <dsp:sp modelId="{42C6B74A-D835-45D6-99E2-0F443468F7D8}">
      <dsp:nvSpPr>
        <dsp:cNvPr id="0" name=""/>
        <dsp:cNvSpPr/>
      </dsp:nvSpPr>
      <dsp:spPr>
        <a:xfrm>
          <a:off x="7610179" y="435081"/>
          <a:ext cx="886098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610179" y="572370"/>
        <a:ext cx="680165" cy="411867"/>
      </dsp:txXfrm>
    </dsp:sp>
    <dsp:sp modelId="{42BDC9E3-5FC5-42C1-AFEE-0DF7239F9342}">
      <dsp:nvSpPr>
        <dsp:cNvPr id="0" name=""/>
        <dsp:cNvSpPr/>
      </dsp:nvSpPr>
      <dsp:spPr>
        <a:xfrm>
          <a:off x="8864092" y="252288"/>
          <a:ext cx="2757130" cy="1578047"/>
        </a:xfrm>
        <a:prstGeom prst="roundRect">
          <a:avLst>
            <a:gd name="adj" fmla="val 1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Tertiary Education</a:t>
          </a:r>
        </a:p>
      </dsp:txBody>
      <dsp:txXfrm>
        <a:off x="8864092" y="252288"/>
        <a:ext cx="2757130" cy="1052031"/>
      </dsp:txXfrm>
    </dsp:sp>
    <dsp:sp modelId="{59EE2427-675B-4C8C-B049-4340BBD83E58}">
      <dsp:nvSpPr>
        <dsp:cNvPr id="0" name=""/>
        <dsp:cNvSpPr/>
      </dsp:nvSpPr>
      <dsp:spPr>
        <a:xfrm>
          <a:off x="9428805" y="1304320"/>
          <a:ext cx="2757130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years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Tertiary Education Examination (TEE)</a:t>
          </a:r>
        </a:p>
      </dsp:txBody>
      <dsp:txXfrm>
        <a:off x="9509559" y="1385074"/>
        <a:ext cx="2595622" cy="2754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4D940-5925-46E6-A15E-D19706AA5D17}">
      <dsp:nvSpPr>
        <dsp:cNvPr id="0" name=""/>
        <dsp:cNvSpPr/>
      </dsp:nvSpPr>
      <dsp:spPr>
        <a:xfrm>
          <a:off x="5644354" y="1571516"/>
          <a:ext cx="4029104" cy="89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578"/>
              </a:lnTo>
              <a:lnTo>
                <a:pt x="4029104" y="535578"/>
              </a:lnTo>
              <a:lnTo>
                <a:pt x="4029104" y="8983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C565E-506D-4DEF-8C3E-F92CFB24A71A}">
      <dsp:nvSpPr>
        <dsp:cNvPr id="0" name=""/>
        <dsp:cNvSpPr/>
      </dsp:nvSpPr>
      <dsp:spPr>
        <a:xfrm>
          <a:off x="5598634" y="1571516"/>
          <a:ext cx="91440" cy="898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3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C10CC-EC5C-468E-86CC-032B96C35637}">
      <dsp:nvSpPr>
        <dsp:cNvPr id="0" name=""/>
        <dsp:cNvSpPr/>
      </dsp:nvSpPr>
      <dsp:spPr>
        <a:xfrm>
          <a:off x="1615250" y="1571516"/>
          <a:ext cx="4029104" cy="898390"/>
        </a:xfrm>
        <a:custGeom>
          <a:avLst/>
          <a:gdLst/>
          <a:ahLst/>
          <a:cxnLst/>
          <a:rect l="0" t="0" r="0" b="0"/>
          <a:pathLst>
            <a:path>
              <a:moveTo>
                <a:pt x="4029104" y="0"/>
              </a:moveTo>
              <a:lnTo>
                <a:pt x="4029104" y="535578"/>
              </a:lnTo>
              <a:lnTo>
                <a:pt x="0" y="535578"/>
              </a:lnTo>
              <a:lnTo>
                <a:pt x="0" y="8983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2337F-636C-40FA-922E-4CF63B51EC2A}">
      <dsp:nvSpPr>
        <dsp:cNvPr id="0" name=""/>
        <dsp:cNvSpPr/>
      </dsp:nvSpPr>
      <dsp:spPr>
        <a:xfrm>
          <a:off x="4142772" y="16611"/>
          <a:ext cx="3003165" cy="15549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1941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Basic Education </a:t>
          </a:r>
        </a:p>
      </dsp:txBody>
      <dsp:txXfrm>
        <a:off x="4142772" y="16611"/>
        <a:ext cx="3003165" cy="1554905"/>
      </dsp:txXfrm>
    </dsp:sp>
    <dsp:sp modelId="{B8ABD864-CECA-4874-9A38-594319F781F3}">
      <dsp:nvSpPr>
        <dsp:cNvPr id="0" name=""/>
        <dsp:cNvSpPr/>
      </dsp:nvSpPr>
      <dsp:spPr>
        <a:xfrm>
          <a:off x="4743405" y="1225982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 – 15 years</a:t>
          </a:r>
        </a:p>
      </dsp:txBody>
      <dsp:txXfrm>
        <a:off x="4743405" y="1225982"/>
        <a:ext cx="2702848" cy="518301"/>
      </dsp:txXfrm>
    </dsp:sp>
    <dsp:sp modelId="{9C3882F1-1E86-446B-9348-76D8FA0D6523}">
      <dsp:nvSpPr>
        <dsp:cNvPr id="0" name=""/>
        <dsp:cNvSpPr/>
      </dsp:nvSpPr>
      <dsp:spPr>
        <a:xfrm>
          <a:off x="113667" y="2469906"/>
          <a:ext cx="3003165" cy="15549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Kindergarten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6 Core Subjects</a:t>
          </a:r>
        </a:p>
      </dsp:txBody>
      <dsp:txXfrm>
        <a:off x="113667" y="2469906"/>
        <a:ext cx="3003165" cy="1554905"/>
      </dsp:txXfrm>
    </dsp:sp>
    <dsp:sp modelId="{6D5AFB40-6B8C-448C-A743-AFABE71C85C3}">
      <dsp:nvSpPr>
        <dsp:cNvPr id="0" name=""/>
        <dsp:cNvSpPr/>
      </dsp:nvSpPr>
      <dsp:spPr>
        <a:xfrm>
          <a:off x="714300" y="3679278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4- 6 years</a:t>
          </a:r>
        </a:p>
      </dsp:txBody>
      <dsp:txXfrm>
        <a:off x="714300" y="3679278"/>
        <a:ext cx="2702848" cy="518301"/>
      </dsp:txXfrm>
    </dsp:sp>
    <dsp:sp modelId="{8DFA6099-F068-4A08-890B-55C3253A962B}">
      <dsp:nvSpPr>
        <dsp:cNvPr id="0" name=""/>
        <dsp:cNvSpPr/>
      </dsp:nvSpPr>
      <dsp:spPr>
        <a:xfrm>
          <a:off x="4142772" y="2469906"/>
          <a:ext cx="3003165" cy="1554905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Primary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13-14 Subjects</a:t>
          </a:r>
        </a:p>
      </dsp:txBody>
      <dsp:txXfrm>
        <a:off x="4142772" y="2469906"/>
        <a:ext cx="3003165" cy="1554905"/>
      </dsp:txXfrm>
    </dsp:sp>
    <dsp:sp modelId="{794239A8-A7EC-4198-BF1A-67F25DB88414}">
      <dsp:nvSpPr>
        <dsp:cNvPr id="0" name=""/>
        <dsp:cNvSpPr/>
      </dsp:nvSpPr>
      <dsp:spPr>
        <a:xfrm>
          <a:off x="4743405" y="3679278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6 -11 years</a:t>
          </a:r>
        </a:p>
      </dsp:txBody>
      <dsp:txXfrm>
        <a:off x="4743405" y="3679278"/>
        <a:ext cx="2702848" cy="518301"/>
      </dsp:txXfrm>
    </dsp:sp>
    <dsp:sp modelId="{64A0AB45-2F9D-4F69-985F-65CE6F763453}">
      <dsp:nvSpPr>
        <dsp:cNvPr id="0" name=""/>
        <dsp:cNvSpPr/>
      </dsp:nvSpPr>
      <dsp:spPr>
        <a:xfrm>
          <a:off x="8171876" y="2469906"/>
          <a:ext cx="3003165" cy="1554905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Junior Sec Sch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11- 12 Subjects</a:t>
          </a:r>
        </a:p>
      </dsp:txBody>
      <dsp:txXfrm>
        <a:off x="8171876" y="2469906"/>
        <a:ext cx="3003165" cy="1554905"/>
      </dsp:txXfrm>
    </dsp:sp>
    <dsp:sp modelId="{EA919B37-AE15-483B-9098-3AACC6EDE25F}">
      <dsp:nvSpPr>
        <dsp:cNvPr id="0" name=""/>
        <dsp:cNvSpPr/>
      </dsp:nvSpPr>
      <dsp:spPr>
        <a:xfrm>
          <a:off x="8772509" y="3679278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12 – 15 years</a:t>
          </a:r>
        </a:p>
      </dsp:txBody>
      <dsp:txXfrm>
        <a:off x="8772509" y="3679278"/>
        <a:ext cx="2702848" cy="518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4D940-5925-46E6-A15E-D19706AA5D17}">
      <dsp:nvSpPr>
        <dsp:cNvPr id="0" name=""/>
        <dsp:cNvSpPr/>
      </dsp:nvSpPr>
      <dsp:spPr>
        <a:xfrm>
          <a:off x="5644354" y="1571516"/>
          <a:ext cx="4029104" cy="89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578"/>
              </a:lnTo>
              <a:lnTo>
                <a:pt x="4029104" y="535578"/>
              </a:lnTo>
              <a:lnTo>
                <a:pt x="4029104" y="89839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C565E-506D-4DEF-8C3E-F92CFB24A71A}">
      <dsp:nvSpPr>
        <dsp:cNvPr id="0" name=""/>
        <dsp:cNvSpPr/>
      </dsp:nvSpPr>
      <dsp:spPr>
        <a:xfrm>
          <a:off x="5598634" y="1571516"/>
          <a:ext cx="91440" cy="898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39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C10CC-EC5C-468E-86CC-032B96C35637}">
      <dsp:nvSpPr>
        <dsp:cNvPr id="0" name=""/>
        <dsp:cNvSpPr/>
      </dsp:nvSpPr>
      <dsp:spPr>
        <a:xfrm>
          <a:off x="1615250" y="1571516"/>
          <a:ext cx="4029104" cy="898390"/>
        </a:xfrm>
        <a:custGeom>
          <a:avLst/>
          <a:gdLst/>
          <a:ahLst/>
          <a:cxnLst/>
          <a:rect l="0" t="0" r="0" b="0"/>
          <a:pathLst>
            <a:path>
              <a:moveTo>
                <a:pt x="4029104" y="0"/>
              </a:moveTo>
              <a:lnTo>
                <a:pt x="4029104" y="535578"/>
              </a:lnTo>
              <a:lnTo>
                <a:pt x="0" y="535578"/>
              </a:lnTo>
              <a:lnTo>
                <a:pt x="0" y="89839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2337F-636C-40FA-922E-4CF63B51EC2A}">
      <dsp:nvSpPr>
        <dsp:cNvPr id="0" name=""/>
        <dsp:cNvSpPr/>
      </dsp:nvSpPr>
      <dsp:spPr>
        <a:xfrm>
          <a:off x="4142772" y="16611"/>
          <a:ext cx="3003165" cy="1554905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1941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Senior High School </a:t>
          </a:r>
        </a:p>
      </dsp:txBody>
      <dsp:txXfrm>
        <a:off x="4142772" y="16611"/>
        <a:ext cx="3003165" cy="1554905"/>
      </dsp:txXfrm>
    </dsp:sp>
    <dsp:sp modelId="{B8ABD864-CECA-4874-9A38-594319F781F3}">
      <dsp:nvSpPr>
        <dsp:cNvPr id="0" name=""/>
        <dsp:cNvSpPr/>
      </dsp:nvSpPr>
      <dsp:spPr>
        <a:xfrm>
          <a:off x="4743405" y="1225982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3 years (15-19)</a:t>
          </a:r>
        </a:p>
      </dsp:txBody>
      <dsp:txXfrm>
        <a:off x="4743405" y="1225982"/>
        <a:ext cx="2702848" cy="518301"/>
      </dsp:txXfrm>
    </dsp:sp>
    <dsp:sp modelId="{9C3882F1-1E86-446B-9348-76D8FA0D6523}">
      <dsp:nvSpPr>
        <dsp:cNvPr id="0" name=""/>
        <dsp:cNvSpPr/>
      </dsp:nvSpPr>
      <dsp:spPr>
        <a:xfrm>
          <a:off x="113667" y="2469906"/>
          <a:ext cx="3003165" cy="1554905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Technical SHS</a:t>
          </a:r>
        </a:p>
      </dsp:txBody>
      <dsp:txXfrm>
        <a:off x="113667" y="2469906"/>
        <a:ext cx="3003165" cy="1554905"/>
      </dsp:txXfrm>
    </dsp:sp>
    <dsp:sp modelId="{6D5AFB40-6B8C-448C-A743-AFABE71C85C3}">
      <dsp:nvSpPr>
        <dsp:cNvPr id="0" name=""/>
        <dsp:cNvSpPr/>
      </dsp:nvSpPr>
      <dsp:spPr>
        <a:xfrm>
          <a:off x="714300" y="3679278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3 years</a:t>
          </a:r>
        </a:p>
      </dsp:txBody>
      <dsp:txXfrm>
        <a:off x="714300" y="3679278"/>
        <a:ext cx="2702848" cy="518301"/>
      </dsp:txXfrm>
    </dsp:sp>
    <dsp:sp modelId="{8DFA6099-F068-4A08-890B-55C3253A962B}">
      <dsp:nvSpPr>
        <dsp:cNvPr id="0" name=""/>
        <dsp:cNvSpPr/>
      </dsp:nvSpPr>
      <dsp:spPr>
        <a:xfrm>
          <a:off x="4142772" y="2469906"/>
          <a:ext cx="3003165" cy="1554905"/>
        </a:xfrm>
        <a:prstGeom prst="rect">
          <a:avLst/>
        </a:prstGeom>
        <a:solidFill>
          <a:schemeClr val="accent2">
            <a:shade val="50000"/>
            <a:hueOff val="-338087"/>
            <a:satOff val="-18711"/>
            <a:lumOff val="3377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STEM SHS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4142772" y="2469906"/>
        <a:ext cx="3003165" cy="1554905"/>
      </dsp:txXfrm>
    </dsp:sp>
    <dsp:sp modelId="{794239A8-A7EC-4198-BF1A-67F25DB88414}">
      <dsp:nvSpPr>
        <dsp:cNvPr id="0" name=""/>
        <dsp:cNvSpPr/>
      </dsp:nvSpPr>
      <dsp:spPr>
        <a:xfrm>
          <a:off x="4743405" y="3679278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3 years</a:t>
          </a:r>
        </a:p>
      </dsp:txBody>
      <dsp:txXfrm>
        <a:off x="4743405" y="3679278"/>
        <a:ext cx="2702848" cy="518301"/>
      </dsp:txXfrm>
    </dsp:sp>
    <dsp:sp modelId="{64A0AB45-2F9D-4F69-985F-65CE6F763453}">
      <dsp:nvSpPr>
        <dsp:cNvPr id="0" name=""/>
        <dsp:cNvSpPr/>
      </dsp:nvSpPr>
      <dsp:spPr>
        <a:xfrm>
          <a:off x="8171876" y="2469906"/>
          <a:ext cx="3003165" cy="1554905"/>
        </a:xfrm>
        <a:prstGeom prst="rect">
          <a:avLst/>
        </a:prstGeom>
        <a:solidFill>
          <a:schemeClr val="accent2">
            <a:shade val="50000"/>
            <a:hueOff val="-338087"/>
            <a:satOff val="-18711"/>
            <a:lumOff val="3377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Traditional SHS</a:t>
          </a:r>
        </a:p>
      </dsp:txBody>
      <dsp:txXfrm>
        <a:off x="8171876" y="2469906"/>
        <a:ext cx="3003165" cy="1554905"/>
      </dsp:txXfrm>
    </dsp:sp>
    <dsp:sp modelId="{EA919B37-AE15-483B-9098-3AACC6EDE25F}">
      <dsp:nvSpPr>
        <dsp:cNvPr id="0" name=""/>
        <dsp:cNvSpPr/>
      </dsp:nvSpPr>
      <dsp:spPr>
        <a:xfrm>
          <a:off x="8772509" y="3679278"/>
          <a:ext cx="2702848" cy="518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3 years</a:t>
          </a:r>
        </a:p>
      </dsp:txBody>
      <dsp:txXfrm>
        <a:off x="8772509" y="3679278"/>
        <a:ext cx="2702848" cy="518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4D940-5925-46E6-A15E-D19706AA5D17}">
      <dsp:nvSpPr>
        <dsp:cNvPr id="0" name=""/>
        <dsp:cNvSpPr/>
      </dsp:nvSpPr>
      <dsp:spPr>
        <a:xfrm>
          <a:off x="5644354" y="1571516"/>
          <a:ext cx="4029104" cy="89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578"/>
              </a:lnTo>
              <a:lnTo>
                <a:pt x="4029104" y="535578"/>
              </a:lnTo>
              <a:lnTo>
                <a:pt x="4029104" y="89839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C565E-506D-4DEF-8C3E-F92CFB24A71A}">
      <dsp:nvSpPr>
        <dsp:cNvPr id="0" name=""/>
        <dsp:cNvSpPr/>
      </dsp:nvSpPr>
      <dsp:spPr>
        <a:xfrm>
          <a:off x="5598634" y="1571516"/>
          <a:ext cx="91440" cy="898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39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C10CC-EC5C-468E-86CC-032B96C35637}">
      <dsp:nvSpPr>
        <dsp:cNvPr id="0" name=""/>
        <dsp:cNvSpPr/>
      </dsp:nvSpPr>
      <dsp:spPr>
        <a:xfrm>
          <a:off x="1615250" y="1571516"/>
          <a:ext cx="4029104" cy="898390"/>
        </a:xfrm>
        <a:custGeom>
          <a:avLst/>
          <a:gdLst/>
          <a:ahLst/>
          <a:cxnLst/>
          <a:rect l="0" t="0" r="0" b="0"/>
          <a:pathLst>
            <a:path>
              <a:moveTo>
                <a:pt x="4029104" y="0"/>
              </a:moveTo>
              <a:lnTo>
                <a:pt x="4029104" y="535578"/>
              </a:lnTo>
              <a:lnTo>
                <a:pt x="0" y="535578"/>
              </a:lnTo>
              <a:lnTo>
                <a:pt x="0" y="89839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2337F-636C-40FA-922E-4CF63B51EC2A}">
      <dsp:nvSpPr>
        <dsp:cNvPr id="0" name=""/>
        <dsp:cNvSpPr/>
      </dsp:nvSpPr>
      <dsp:spPr>
        <a:xfrm>
          <a:off x="4142772" y="16611"/>
          <a:ext cx="3003165" cy="15549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1941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Tertiary</a:t>
          </a:r>
        </a:p>
      </dsp:txBody>
      <dsp:txXfrm>
        <a:off x="4142772" y="16611"/>
        <a:ext cx="3003165" cy="1554905"/>
      </dsp:txXfrm>
    </dsp:sp>
    <dsp:sp modelId="{B8ABD864-CECA-4874-9A38-594319F781F3}">
      <dsp:nvSpPr>
        <dsp:cNvPr id="0" name=""/>
        <dsp:cNvSpPr/>
      </dsp:nvSpPr>
      <dsp:spPr>
        <a:xfrm>
          <a:off x="4743405" y="1225982"/>
          <a:ext cx="2702848" cy="51830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 years (20-)</a:t>
          </a:r>
        </a:p>
      </dsp:txBody>
      <dsp:txXfrm>
        <a:off x="4743405" y="1225982"/>
        <a:ext cx="2702848" cy="518301"/>
      </dsp:txXfrm>
    </dsp:sp>
    <dsp:sp modelId="{9C3882F1-1E86-446B-9348-76D8FA0D6523}">
      <dsp:nvSpPr>
        <dsp:cNvPr id="0" name=""/>
        <dsp:cNvSpPr/>
      </dsp:nvSpPr>
      <dsp:spPr>
        <a:xfrm>
          <a:off x="113667" y="2469906"/>
          <a:ext cx="3003165" cy="15549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Colleges of Education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(48)</a:t>
          </a:r>
        </a:p>
      </dsp:txBody>
      <dsp:txXfrm>
        <a:off x="113667" y="2469906"/>
        <a:ext cx="3003165" cy="1554905"/>
      </dsp:txXfrm>
    </dsp:sp>
    <dsp:sp modelId="{6D5AFB40-6B8C-448C-A743-AFABE71C85C3}">
      <dsp:nvSpPr>
        <dsp:cNvPr id="0" name=""/>
        <dsp:cNvSpPr/>
      </dsp:nvSpPr>
      <dsp:spPr>
        <a:xfrm>
          <a:off x="714300" y="3679278"/>
          <a:ext cx="2702848" cy="51830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 years</a:t>
          </a:r>
        </a:p>
      </dsp:txBody>
      <dsp:txXfrm>
        <a:off x="714300" y="3679278"/>
        <a:ext cx="2702848" cy="518301"/>
      </dsp:txXfrm>
    </dsp:sp>
    <dsp:sp modelId="{8DFA6099-F068-4A08-890B-55C3253A962B}">
      <dsp:nvSpPr>
        <dsp:cNvPr id="0" name=""/>
        <dsp:cNvSpPr/>
      </dsp:nvSpPr>
      <dsp:spPr>
        <a:xfrm>
          <a:off x="4142772" y="2469906"/>
          <a:ext cx="3003165" cy="15549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Universities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(15)</a:t>
          </a:r>
          <a:endParaRPr lang="en-US" sz="2400" b="1" kern="1200" dirty="0"/>
        </a:p>
      </dsp:txBody>
      <dsp:txXfrm>
        <a:off x="4142772" y="2469906"/>
        <a:ext cx="3003165" cy="1554905"/>
      </dsp:txXfrm>
    </dsp:sp>
    <dsp:sp modelId="{794239A8-A7EC-4198-BF1A-67F25DB88414}">
      <dsp:nvSpPr>
        <dsp:cNvPr id="0" name=""/>
        <dsp:cNvSpPr/>
      </dsp:nvSpPr>
      <dsp:spPr>
        <a:xfrm>
          <a:off x="4743405" y="3679278"/>
          <a:ext cx="2702848" cy="51830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 years</a:t>
          </a:r>
        </a:p>
      </dsp:txBody>
      <dsp:txXfrm>
        <a:off x="4743405" y="3679278"/>
        <a:ext cx="2702848" cy="518301"/>
      </dsp:txXfrm>
    </dsp:sp>
    <dsp:sp modelId="{64A0AB45-2F9D-4F69-985F-65CE6F763453}">
      <dsp:nvSpPr>
        <dsp:cNvPr id="0" name=""/>
        <dsp:cNvSpPr/>
      </dsp:nvSpPr>
      <dsp:spPr>
        <a:xfrm>
          <a:off x="8171876" y="2469906"/>
          <a:ext cx="3003165" cy="15549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1941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Technical Universities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(10)</a:t>
          </a:r>
        </a:p>
      </dsp:txBody>
      <dsp:txXfrm>
        <a:off x="8171876" y="2469906"/>
        <a:ext cx="3003165" cy="1554905"/>
      </dsp:txXfrm>
    </dsp:sp>
    <dsp:sp modelId="{EA919B37-AE15-483B-9098-3AACC6EDE25F}">
      <dsp:nvSpPr>
        <dsp:cNvPr id="0" name=""/>
        <dsp:cNvSpPr/>
      </dsp:nvSpPr>
      <dsp:spPr>
        <a:xfrm>
          <a:off x="8772509" y="3679278"/>
          <a:ext cx="2702848" cy="51830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3- 4 year </a:t>
          </a:r>
        </a:p>
      </dsp:txBody>
      <dsp:txXfrm>
        <a:off x="8772509" y="3679278"/>
        <a:ext cx="2702848" cy="518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4D940-5925-46E6-A15E-D19706AA5D17}">
      <dsp:nvSpPr>
        <dsp:cNvPr id="0" name=""/>
        <dsp:cNvSpPr/>
      </dsp:nvSpPr>
      <dsp:spPr>
        <a:xfrm>
          <a:off x="5643278" y="1567679"/>
          <a:ext cx="2028985" cy="90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15"/>
              </a:lnTo>
              <a:lnTo>
                <a:pt x="2028985" y="539415"/>
              </a:lnTo>
              <a:lnTo>
                <a:pt x="2028985" y="904826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C10CC-EC5C-468E-86CC-032B96C35637}">
      <dsp:nvSpPr>
        <dsp:cNvPr id="0" name=""/>
        <dsp:cNvSpPr/>
      </dsp:nvSpPr>
      <dsp:spPr>
        <a:xfrm>
          <a:off x="3614292" y="1567679"/>
          <a:ext cx="2028985" cy="904826"/>
        </a:xfrm>
        <a:custGeom>
          <a:avLst/>
          <a:gdLst/>
          <a:ahLst/>
          <a:cxnLst/>
          <a:rect l="0" t="0" r="0" b="0"/>
          <a:pathLst>
            <a:path>
              <a:moveTo>
                <a:pt x="2028985" y="0"/>
              </a:moveTo>
              <a:lnTo>
                <a:pt x="2028985" y="539415"/>
              </a:lnTo>
              <a:lnTo>
                <a:pt x="0" y="539415"/>
              </a:lnTo>
              <a:lnTo>
                <a:pt x="0" y="904826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2337F-636C-40FA-922E-4CF63B51EC2A}">
      <dsp:nvSpPr>
        <dsp:cNvPr id="0" name=""/>
        <dsp:cNvSpPr/>
      </dsp:nvSpPr>
      <dsp:spPr>
        <a:xfrm>
          <a:off x="4130937" y="1633"/>
          <a:ext cx="3024682" cy="156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20987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Teacher Education</a:t>
          </a:r>
        </a:p>
      </dsp:txBody>
      <dsp:txXfrm>
        <a:off x="4130937" y="1633"/>
        <a:ext cx="3024682" cy="1566046"/>
      </dsp:txXfrm>
    </dsp:sp>
    <dsp:sp modelId="{B8ABD864-CECA-4874-9A38-594319F781F3}">
      <dsp:nvSpPr>
        <dsp:cNvPr id="0" name=""/>
        <dsp:cNvSpPr/>
      </dsp:nvSpPr>
      <dsp:spPr>
        <a:xfrm>
          <a:off x="4735874" y="1219669"/>
          <a:ext cx="2722213" cy="5220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 years (20-)</a:t>
          </a:r>
        </a:p>
      </dsp:txBody>
      <dsp:txXfrm>
        <a:off x="4735874" y="1219669"/>
        <a:ext cx="2722213" cy="522015"/>
      </dsp:txXfrm>
    </dsp:sp>
    <dsp:sp modelId="{9C3882F1-1E86-446B-9348-76D8FA0D6523}">
      <dsp:nvSpPr>
        <dsp:cNvPr id="0" name=""/>
        <dsp:cNvSpPr/>
      </dsp:nvSpPr>
      <dsp:spPr>
        <a:xfrm>
          <a:off x="2101951" y="2472506"/>
          <a:ext cx="3024682" cy="156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2098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Colleges of Education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(48)</a:t>
          </a:r>
        </a:p>
      </dsp:txBody>
      <dsp:txXfrm>
        <a:off x="2101951" y="2472506"/>
        <a:ext cx="3024682" cy="1566046"/>
      </dsp:txXfrm>
    </dsp:sp>
    <dsp:sp modelId="{6D5AFB40-6B8C-448C-A743-AFABE71C85C3}">
      <dsp:nvSpPr>
        <dsp:cNvPr id="0" name=""/>
        <dsp:cNvSpPr/>
      </dsp:nvSpPr>
      <dsp:spPr>
        <a:xfrm>
          <a:off x="2706888" y="3690542"/>
          <a:ext cx="2722213" cy="5220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 years</a:t>
          </a:r>
        </a:p>
      </dsp:txBody>
      <dsp:txXfrm>
        <a:off x="2706888" y="3690542"/>
        <a:ext cx="2722213" cy="522015"/>
      </dsp:txXfrm>
    </dsp:sp>
    <dsp:sp modelId="{64A0AB45-2F9D-4F69-985F-65CE6F763453}">
      <dsp:nvSpPr>
        <dsp:cNvPr id="0" name=""/>
        <dsp:cNvSpPr/>
      </dsp:nvSpPr>
      <dsp:spPr>
        <a:xfrm>
          <a:off x="6159923" y="2472506"/>
          <a:ext cx="3024682" cy="156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2098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Universities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(1)</a:t>
          </a:r>
        </a:p>
      </dsp:txBody>
      <dsp:txXfrm>
        <a:off x="6159923" y="2472506"/>
        <a:ext cx="3024682" cy="1566046"/>
      </dsp:txXfrm>
    </dsp:sp>
    <dsp:sp modelId="{EA919B37-AE15-483B-9098-3AACC6EDE25F}">
      <dsp:nvSpPr>
        <dsp:cNvPr id="0" name=""/>
        <dsp:cNvSpPr/>
      </dsp:nvSpPr>
      <dsp:spPr>
        <a:xfrm>
          <a:off x="6764860" y="3690542"/>
          <a:ext cx="2722213" cy="52201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 year </a:t>
          </a:r>
        </a:p>
      </dsp:txBody>
      <dsp:txXfrm>
        <a:off x="6764860" y="3690542"/>
        <a:ext cx="2722213" cy="522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7661B-C069-46C0-80D2-A4B409CB2914}">
      <dsp:nvSpPr>
        <dsp:cNvPr id="0" name=""/>
        <dsp:cNvSpPr/>
      </dsp:nvSpPr>
      <dsp:spPr>
        <a:xfrm>
          <a:off x="1285101" y="2572990"/>
          <a:ext cx="640142" cy="1288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071" y="0"/>
              </a:lnTo>
              <a:lnTo>
                <a:pt x="320071" y="1288492"/>
              </a:lnTo>
              <a:lnTo>
                <a:pt x="640142" y="128849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9204" y="3181268"/>
        <a:ext cx="71937" cy="71937"/>
      </dsp:txXfrm>
    </dsp:sp>
    <dsp:sp modelId="{DA7CD0EA-DC16-4E59-9363-FD1DEE458257}">
      <dsp:nvSpPr>
        <dsp:cNvPr id="0" name=""/>
        <dsp:cNvSpPr/>
      </dsp:nvSpPr>
      <dsp:spPr>
        <a:xfrm>
          <a:off x="1285101" y="1978062"/>
          <a:ext cx="640142" cy="594927"/>
        </a:xfrm>
        <a:custGeom>
          <a:avLst/>
          <a:gdLst/>
          <a:ahLst/>
          <a:cxnLst/>
          <a:rect l="0" t="0" r="0" b="0"/>
          <a:pathLst>
            <a:path>
              <a:moveTo>
                <a:pt x="0" y="594927"/>
              </a:moveTo>
              <a:lnTo>
                <a:pt x="320071" y="594927"/>
              </a:lnTo>
              <a:lnTo>
                <a:pt x="320071" y="0"/>
              </a:lnTo>
              <a:lnTo>
                <a:pt x="640142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3325" y="2253678"/>
        <a:ext cx="43695" cy="43695"/>
      </dsp:txXfrm>
    </dsp:sp>
    <dsp:sp modelId="{931A76DC-BD05-4E8D-BFB5-4527B2972570}">
      <dsp:nvSpPr>
        <dsp:cNvPr id="0" name=""/>
        <dsp:cNvSpPr/>
      </dsp:nvSpPr>
      <dsp:spPr>
        <a:xfrm>
          <a:off x="1285101" y="689569"/>
          <a:ext cx="640142" cy="1883420"/>
        </a:xfrm>
        <a:custGeom>
          <a:avLst/>
          <a:gdLst/>
          <a:ahLst/>
          <a:cxnLst/>
          <a:rect l="0" t="0" r="0" b="0"/>
          <a:pathLst>
            <a:path>
              <a:moveTo>
                <a:pt x="0" y="1883420"/>
              </a:moveTo>
              <a:lnTo>
                <a:pt x="320071" y="1883420"/>
              </a:lnTo>
              <a:lnTo>
                <a:pt x="320071" y="0"/>
              </a:lnTo>
              <a:lnTo>
                <a:pt x="640142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555442" y="1581549"/>
        <a:ext cx="99461" cy="99461"/>
      </dsp:txXfrm>
    </dsp:sp>
    <dsp:sp modelId="{5E8D69C0-872E-41B0-821B-F73192384C10}">
      <dsp:nvSpPr>
        <dsp:cNvPr id="0" name=""/>
        <dsp:cNvSpPr/>
      </dsp:nvSpPr>
      <dsp:spPr>
        <a:xfrm rot="16200000">
          <a:off x="-1770779" y="2085076"/>
          <a:ext cx="5135935" cy="9758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Reforms of Teacher Education in Ghana</a:t>
          </a:r>
        </a:p>
      </dsp:txBody>
      <dsp:txXfrm>
        <a:off x="-1770779" y="2085076"/>
        <a:ext cx="5135935" cy="975827"/>
      </dsp:txXfrm>
    </dsp:sp>
    <dsp:sp modelId="{26C37D92-4C83-4D0B-A5B6-14663D180961}">
      <dsp:nvSpPr>
        <dsp:cNvPr id="0" name=""/>
        <dsp:cNvSpPr/>
      </dsp:nvSpPr>
      <dsp:spPr>
        <a:xfrm>
          <a:off x="1925244" y="132948"/>
          <a:ext cx="7566841" cy="11132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Education Act in 2008 (Act 778) which created the National Teaching Council; to professionalize the teacher through licensing</a:t>
          </a:r>
        </a:p>
      </dsp:txBody>
      <dsp:txXfrm>
        <a:off x="1925244" y="132948"/>
        <a:ext cx="7566841" cy="1113243"/>
      </dsp:txXfrm>
    </dsp:sp>
    <dsp:sp modelId="{1C52F291-F2F7-4CA1-8BAF-5FCF905C07CD}">
      <dsp:nvSpPr>
        <dsp:cNvPr id="0" name=""/>
        <dsp:cNvSpPr/>
      </dsp:nvSpPr>
      <dsp:spPr>
        <a:xfrm>
          <a:off x="1925244" y="1490148"/>
          <a:ext cx="7275064" cy="9758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Colleges of Education Act in 2012 (Act 847) which upgraded Colleges of Education into  Tertiary Institutions</a:t>
          </a:r>
        </a:p>
      </dsp:txBody>
      <dsp:txXfrm>
        <a:off x="1925244" y="1490148"/>
        <a:ext cx="7275064" cy="975827"/>
      </dsp:txXfrm>
    </dsp:sp>
    <dsp:sp modelId="{E1BEF649-AF6B-43FC-AFC5-ADF89C66994C}">
      <dsp:nvSpPr>
        <dsp:cNvPr id="0" name=""/>
        <dsp:cNvSpPr/>
      </dsp:nvSpPr>
      <dsp:spPr>
        <a:xfrm>
          <a:off x="1925244" y="2709933"/>
          <a:ext cx="9861402" cy="23030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Pre Tertiary Teacher Professional Development and Management (PTPDM) Policy in 2012, to design to career progression path for teachers in Ghana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2200" b="1" kern="1200" dirty="0"/>
            <a:t>1. Career program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 2. School Leadership and Management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3. Continuous Professional development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4. Teacher Assessment  Framework </a:t>
          </a:r>
        </a:p>
      </dsp:txBody>
      <dsp:txXfrm>
        <a:off x="1925244" y="2709933"/>
        <a:ext cx="9861402" cy="2303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93401-72ED-4A0D-B7DD-80C75CAF7E40}">
      <dsp:nvSpPr>
        <dsp:cNvPr id="0" name=""/>
        <dsp:cNvSpPr/>
      </dsp:nvSpPr>
      <dsp:spPr>
        <a:xfrm rot="5400000">
          <a:off x="209760" y="1245308"/>
          <a:ext cx="787428" cy="8964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E925D9-25B0-40A8-AFB1-2571E9E64FDC}">
      <dsp:nvSpPr>
        <dsp:cNvPr id="0" name=""/>
        <dsp:cNvSpPr/>
      </dsp:nvSpPr>
      <dsp:spPr>
        <a:xfrm>
          <a:off x="1139" y="372427"/>
          <a:ext cx="1325566" cy="92785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Secondary</a:t>
          </a:r>
        </a:p>
      </dsp:txBody>
      <dsp:txXfrm>
        <a:off x="46441" y="417729"/>
        <a:ext cx="1234962" cy="837249"/>
      </dsp:txXfrm>
    </dsp:sp>
    <dsp:sp modelId="{B928DFDE-77B2-4448-8E97-6B840996885B}">
      <dsp:nvSpPr>
        <dsp:cNvPr id="0" name=""/>
        <dsp:cNvSpPr/>
      </dsp:nvSpPr>
      <dsp:spPr>
        <a:xfrm>
          <a:off x="1263042" y="454263"/>
          <a:ext cx="1553159" cy="74478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Science/Math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Economic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Political Sci</a:t>
          </a:r>
        </a:p>
      </dsp:txBody>
      <dsp:txXfrm>
        <a:off x="1263042" y="454263"/>
        <a:ext cx="1553159" cy="744780"/>
      </dsp:txXfrm>
    </dsp:sp>
    <dsp:sp modelId="{8DB2D461-ECFE-4156-8033-C46D685B75D0}">
      <dsp:nvSpPr>
        <dsp:cNvPr id="0" name=""/>
        <dsp:cNvSpPr/>
      </dsp:nvSpPr>
      <dsp:spPr>
        <a:xfrm rot="5400000">
          <a:off x="1450172" y="2287593"/>
          <a:ext cx="787428" cy="8964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542DA6-0D8B-4F54-B079-849B8615F2F4}">
      <dsp:nvSpPr>
        <dsp:cNvPr id="0" name=""/>
        <dsp:cNvSpPr/>
      </dsp:nvSpPr>
      <dsp:spPr>
        <a:xfrm>
          <a:off x="1241551" y="1414713"/>
          <a:ext cx="1325566" cy="92785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JHS</a:t>
          </a:r>
        </a:p>
      </dsp:txBody>
      <dsp:txXfrm>
        <a:off x="1286853" y="1460015"/>
        <a:ext cx="1234962" cy="837249"/>
      </dsp:txXfrm>
    </dsp:sp>
    <dsp:sp modelId="{508D7707-BE14-4301-8480-9BB95B159058}">
      <dsp:nvSpPr>
        <dsp:cNvPr id="0" name=""/>
        <dsp:cNvSpPr/>
      </dsp:nvSpPr>
      <dsp:spPr>
        <a:xfrm>
          <a:off x="2567118" y="1503205"/>
          <a:ext cx="964090" cy="74993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FBC80-8747-4222-B9BB-274797DA0025}">
      <dsp:nvSpPr>
        <dsp:cNvPr id="0" name=""/>
        <dsp:cNvSpPr/>
      </dsp:nvSpPr>
      <dsp:spPr>
        <a:xfrm rot="5400000">
          <a:off x="2690584" y="3329879"/>
          <a:ext cx="787428" cy="8964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B3494F-2D41-47B3-A444-08A7A8144E6D}">
      <dsp:nvSpPr>
        <dsp:cNvPr id="0" name=""/>
        <dsp:cNvSpPr/>
      </dsp:nvSpPr>
      <dsp:spPr>
        <a:xfrm>
          <a:off x="2481963" y="2456999"/>
          <a:ext cx="1325566" cy="92785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Upper Primary</a:t>
          </a:r>
        </a:p>
      </dsp:txBody>
      <dsp:txXfrm>
        <a:off x="2527265" y="2502301"/>
        <a:ext cx="1234962" cy="837249"/>
      </dsp:txXfrm>
    </dsp:sp>
    <dsp:sp modelId="{578ABDCF-EB74-4314-8323-3929CB2E4EF2}">
      <dsp:nvSpPr>
        <dsp:cNvPr id="0" name=""/>
        <dsp:cNvSpPr/>
      </dsp:nvSpPr>
      <dsp:spPr>
        <a:xfrm>
          <a:off x="3807530" y="2545491"/>
          <a:ext cx="964090" cy="74993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subjects</a:t>
          </a:r>
        </a:p>
      </dsp:txBody>
      <dsp:txXfrm>
        <a:off x="3807530" y="2545491"/>
        <a:ext cx="964090" cy="749932"/>
      </dsp:txXfrm>
    </dsp:sp>
    <dsp:sp modelId="{9C74BA0F-DCAD-4C84-B2A3-6456ED1F6EDF}">
      <dsp:nvSpPr>
        <dsp:cNvPr id="0" name=""/>
        <dsp:cNvSpPr/>
      </dsp:nvSpPr>
      <dsp:spPr>
        <a:xfrm>
          <a:off x="3722376" y="3499284"/>
          <a:ext cx="1325566" cy="927853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Early grade</a:t>
          </a:r>
        </a:p>
      </dsp:txBody>
      <dsp:txXfrm>
        <a:off x="3767678" y="3544586"/>
        <a:ext cx="1234962" cy="837249"/>
      </dsp:txXfrm>
    </dsp:sp>
    <dsp:sp modelId="{A1BB1411-804B-4072-BE8A-79263CD20D4E}">
      <dsp:nvSpPr>
        <dsp:cNvPr id="0" name=""/>
        <dsp:cNvSpPr/>
      </dsp:nvSpPr>
      <dsp:spPr>
        <a:xfrm>
          <a:off x="5047942" y="3587776"/>
          <a:ext cx="964090" cy="74993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Subjects</a:t>
          </a:r>
        </a:p>
      </dsp:txBody>
      <dsp:txXfrm>
        <a:off x="5047942" y="3587776"/>
        <a:ext cx="964090" cy="74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EC62-A528-4589-BFFB-51F2B784F6B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E7912-A043-4D16-B9B9-8DD657C4BA3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7912-A043-4D16-B9B9-8DD657C4BA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9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64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5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EDDC77-2E77-EC47-AD6B-0241546A00D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33FF48-38EC-594F-B653-F770153236A3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sv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sv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sv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svg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image" Target="../media/image16.png"/><Relationship Id="rId10" Type="http://schemas.openxmlformats.org/officeDocument/2006/relationships/diagramData" Target="../diagrams/data10.xml"/><Relationship Id="rId4" Type="http://schemas.openxmlformats.org/officeDocument/2006/relationships/image" Target="../media/image5.sv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5.svg"/><Relationship Id="rId9" Type="http://schemas.microsoft.com/office/2007/relationships/diagramDrawing" Target="../diagrams/drawin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5.sv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svg"/><Relationship Id="rId10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sv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/>
          </a:bodyPr>
          <a:lstStyle/>
          <a:p>
            <a:r>
              <a:rPr lang="en-GB" dirty="0"/>
              <a:t>                    </a:t>
            </a:r>
            <a:endParaRPr lang="en-US" sz="4000" b="1" dirty="0"/>
          </a:p>
        </p:txBody>
      </p:sp>
      <p:pic>
        <p:nvPicPr>
          <p:cNvPr id="6" name="Content Placeholder 5" descr="TEACHER EDUCATION&#10; AND THE SCHOOL SYSTEM IN GHANA">
            <a:extLst>
              <a:ext uri="{FF2B5EF4-FFF2-40B4-BE49-F238E27FC236}">
                <a16:creationId xmlns:a16="http://schemas.microsoft.com/office/drawing/2014/main" id="{0A4D2E33-CD8C-1826-B848-ABCAA470D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6" y="1798983"/>
            <a:ext cx="10760767" cy="4412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BEC412-566C-18CF-0829-4941ADF90564}"/>
              </a:ext>
            </a:extLst>
          </p:cNvPr>
          <p:cNvSpPr txBox="1"/>
          <p:nvPr/>
        </p:nvSpPr>
        <p:spPr>
          <a:xfrm>
            <a:off x="715616" y="4005470"/>
            <a:ext cx="1062493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TEACHER EDUCATION AND THE SCHOOL SYSTEM IN GHANA</a:t>
            </a: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Prof. Dr. Dandy George Dampson</a:t>
            </a:r>
          </a:p>
        </p:txBody>
      </p:sp>
    </p:spTree>
    <p:extLst>
      <p:ext uri="{BB962C8B-B14F-4D97-AF65-F5344CB8AC3E}">
        <p14:creationId xmlns:p14="http://schemas.microsoft.com/office/powerpoint/2010/main" val="1991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  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         </a:t>
            </a:r>
            <a:r>
              <a:rPr lang="en-GB" b="1" dirty="0"/>
              <a:t>The School Building </a:t>
            </a:r>
            <a:r>
              <a:rPr lang="en-GB" dirty="0"/>
              <a:t>– </a:t>
            </a:r>
            <a:r>
              <a:rPr lang="en-GB" sz="4400" b="1" dirty="0"/>
              <a:t>JHS</a:t>
            </a:r>
            <a:r>
              <a:rPr lang="en-GB" dirty="0"/>
              <a:t> 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608F69-AEDA-896E-6BCE-429890C04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696" y="1663867"/>
            <a:ext cx="7007088" cy="4776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694DE-7026-0772-7447-382D199CA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931" y="1614986"/>
            <a:ext cx="4952706" cy="48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</a:t>
            </a:r>
            <a:r>
              <a:rPr lang="en-GB" sz="4900" b="1" dirty="0"/>
              <a:t>The School System in Ghana </a:t>
            </a:r>
            <a:r>
              <a:rPr lang="en-GB" sz="4000" dirty="0"/>
              <a:t>– </a:t>
            </a:r>
            <a:r>
              <a:rPr lang="en-GB" sz="4000" b="1" dirty="0"/>
              <a:t>SHS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087C42-D3A9-075C-9DF2-86F873774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33712"/>
              </p:ext>
            </p:extLst>
          </p:nvPr>
        </p:nvGraphicFramePr>
        <p:xfrm>
          <a:off x="268357" y="1888435"/>
          <a:ext cx="11589026" cy="42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28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   </a:t>
            </a:r>
            <a:r>
              <a:rPr lang="en-GB" sz="4400" b="1" dirty="0"/>
              <a:t>The School System in Ghana </a:t>
            </a:r>
            <a:r>
              <a:rPr lang="en-GB" sz="4000" dirty="0"/>
              <a:t>– </a:t>
            </a:r>
            <a:r>
              <a:rPr lang="en-GB" sz="4000" b="1" dirty="0"/>
              <a:t>SHS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F8B3F7D-AB64-03D9-0D3F-83F858600A61}"/>
              </a:ext>
            </a:extLst>
          </p:cNvPr>
          <p:cNvSpPr/>
          <p:nvPr/>
        </p:nvSpPr>
        <p:spPr>
          <a:xfrm>
            <a:off x="646044" y="3349487"/>
            <a:ext cx="4790660" cy="102373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Academic Calendar - 34 WEEKS a term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B50E04-503F-A30E-B823-74E5AB375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94287"/>
              </p:ext>
            </p:extLst>
          </p:nvPr>
        </p:nvGraphicFramePr>
        <p:xfrm>
          <a:off x="0" y="4824527"/>
          <a:ext cx="11817623" cy="1752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54765">
                  <a:extLst>
                    <a:ext uri="{9D8B030D-6E8A-4147-A177-3AD203B41FA5}">
                      <a16:colId xmlns:a16="http://schemas.microsoft.com/office/drawing/2014/main" val="1857831488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246131186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85171851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802631208"/>
                    </a:ext>
                  </a:extLst>
                </a:gridCol>
                <a:gridCol w="1464064">
                  <a:extLst>
                    <a:ext uri="{9D8B030D-6E8A-4147-A177-3AD203B41FA5}">
                      <a16:colId xmlns:a16="http://schemas.microsoft.com/office/drawing/2014/main" val="3673599466"/>
                    </a:ext>
                  </a:extLst>
                </a:gridCol>
                <a:gridCol w="1297424">
                  <a:extLst>
                    <a:ext uri="{9D8B030D-6E8A-4147-A177-3AD203B41FA5}">
                      <a16:colId xmlns:a16="http://schemas.microsoft.com/office/drawing/2014/main" val="559082021"/>
                    </a:ext>
                  </a:extLst>
                </a:gridCol>
                <a:gridCol w="1398000">
                  <a:extLst>
                    <a:ext uri="{9D8B030D-6E8A-4147-A177-3AD203B41FA5}">
                      <a16:colId xmlns:a16="http://schemas.microsoft.com/office/drawing/2014/main" val="3029482114"/>
                    </a:ext>
                  </a:extLst>
                </a:gridCol>
                <a:gridCol w="1106330">
                  <a:extLst>
                    <a:ext uri="{9D8B030D-6E8A-4147-A177-3AD203B41FA5}">
                      <a16:colId xmlns:a16="http://schemas.microsoft.com/office/drawing/2014/main" val="1841884505"/>
                    </a:ext>
                  </a:extLst>
                </a:gridCol>
                <a:gridCol w="1337654">
                  <a:extLst>
                    <a:ext uri="{9D8B030D-6E8A-4147-A177-3AD203B41FA5}">
                      <a16:colId xmlns:a16="http://schemas.microsoft.com/office/drawing/2014/main" val="3520872230"/>
                    </a:ext>
                  </a:extLst>
                </a:gridCol>
                <a:gridCol w="1357768">
                  <a:extLst>
                    <a:ext uri="{9D8B030D-6E8A-4147-A177-3AD203B41FA5}">
                      <a16:colId xmlns:a16="http://schemas.microsoft.com/office/drawing/2014/main" val="2581199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7:30-8:50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8:50-9:20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9:20-10:40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10:40-</a:t>
                      </a:r>
                    </a:p>
                    <a:p>
                      <a:r>
                        <a:rPr lang="en-US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12:00-12:40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12:40 -</a:t>
                      </a:r>
                    </a:p>
                    <a:p>
                      <a:r>
                        <a:rPr lang="en-US" dirty="0"/>
                        <a:t>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1:10 - 1:50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1:50 – 3:10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SHS3A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Core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 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French/</a:t>
                      </a:r>
                      <a:r>
                        <a:rPr lang="en-US" b="1" dirty="0" err="1"/>
                        <a:t>Fante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History/Lit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Social Stud.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 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Social Stud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5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SHS2B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 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E.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 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Core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Bus 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376030"/>
                  </a:ext>
                </a:extLst>
              </a:tr>
            </a:tbl>
          </a:graphicData>
        </a:graphic>
      </p:graphicFrame>
      <p:sp>
        <p:nvSpPr>
          <p:cNvPr id="11" name="Arrow: Left 10">
            <a:extLst>
              <a:ext uri="{FF2B5EF4-FFF2-40B4-BE49-F238E27FC236}">
                <a16:creationId xmlns:a16="http://schemas.microsoft.com/office/drawing/2014/main" id="{2331EDF2-501A-02E5-33C3-A2117E800E65}"/>
              </a:ext>
            </a:extLst>
          </p:cNvPr>
          <p:cNvSpPr/>
          <p:nvPr/>
        </p:nvSpPr>
        <p:spPr>
          <a:xfrm>
            <a:off x="7504044" y="3707296"/>
            <a:ext cx="4412974" cy="11285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Teaching Time Table – Course based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6624B0-E716-DFC1-0C85-2D812E758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648629"/>
              </p:ext>
            </p:extLst>
          </p:nvPr>
        </p:nvGraphicFramePr>
        <p:xfrm>
          <a:off x="646044" y="1574800"/>
          <a:ext cx="10575234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0748">
                  <a:extLst>
                    <a:ext uri="{9D8B030D-6E8A-4147-A177-3AD203B41FA5}">
                      <a16:colId xmlns:a16="http://schemas.microsoft.com/office/drawing/2014/main" val="709707883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995964846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1302856224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3886459552"/>
                    </a:ext>
                  </a:extLst>
                </a:gridCol>
                <a:gridCol w="1287569">
                  <a:extLst>
                    <a:ext uri="{9D8B030D-6E8A-4147-A177-3AD203B41FA5}">
                      <a16:colId xmlns:a16="http://schemas.microsoft.com/office/drawing/2014/main" val="1987766271"/>
                    </a:ext>
                  </a:extLst>
                </a:gridCol>
                <a:gridCol w="1494327">
                  <a:extLst>
                    <a:ext uri="{9D8B030D-6E8A-4147-A177-3AD203B41FA5}">
                      <a16:colId xmlns:a16="http://schemas.microsoft.com/office/drawing/2014/main" val="827526604"/>
                    </a:ext>
                  </a:extLst>
                </a:gridCol>
                <a:gridCol w="1750346">
                  <a:extLst>
                    <a:ext uri="{9D8B030D-6E8A-4147-A177-3AD203B41FA5}">
                      <a16:colId xmlns:a16="http://schemas.microsoft.com/office/drawing/2014/main" val="3390135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SEMESTER 1 - 2023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VACATION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SEMESTER 2 - 2023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0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SHS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May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29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SHS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January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2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SHS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778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2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   </a:t>
            </a:r>
            <a:r>
              <a:rPr lang="en-GB" sz="4400" b="1" dirty="0"/>
              <a:t>The School Building </a:t>
            </a:r>
            <a:r>
              <a:rPr lang="en-GB" sz="4000" dirty="0"/>
              <a:t>– </a:t>
            </a:r>
            <a:r>
              <a:rPr lang="en-GB" sz="4000" b="1" dirty="0"/>
              <a:t>SHS </a:t>
            </a:r>
            <a:br>
              <a:rPr lang="en-GB" sz="4000" b="1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CF7062-46AB-E59D-CEBF-F253E2158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6079" y="1663868"/>
            <a:ext cx="5999921" cy="4558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6A933-81BD-02ED-B8B2-A615C107A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348" y="1663869"/>
            <a:ext cx="5784573" cy="45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</a:t>
            </a:r>
            <a:r>
              <a:rPr lang="en-GB" sz="4400" b="1" dirty="0"/>
              <a:t>The School System in Ghana </a:t>
            </a:r>
            <a:r>
              <a:rPr lang="en-GB" sz="4000" dirty="0"/>
              <a:t>– </a:t>
            </a:r>
            <a:r>
              <a:rPr lang="en-GB" sz="4000" b="1" dirty="0"/>
              <a:t>Tertiary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087C42-D3A9-075C-9DF2-86F873774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620459"/>
              </p:ext>
            </p:extLst>
          </p:nvPr>
        </p:nvGraphicFramePr>
        <p:xfrm>
          <a:off x="268357" y="1888435"/>
          <a:ext cx="11589026" cy="42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493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       </a:t>
            </a:r>
            <a:r>
              <a:rPr lang="en-GB" sz="4700" b="1" dirty="0"/>
              <a:t>Teacher Education in Ghana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087C42-D3A9-075C-9DF2-86F873774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294389"/>
              </p:ext>
            </p:extLst>
          </p:nvPr>
        </p:nvGraphicFramePr>
        <p:xfrm>
          <a:off x="268357" y="1888435"/>
          <a:ext cx="11589026" cy="42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13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</a:t>
            </a:r>
            <a:r>
              <a:rPr lang="en-GB" sz="4400" b="1" dirty="0"/>
              <a:t>Teacher Education in Ghana </a:t>
            </a:r>
            <a:r>
              <a:rPr lang="en-GB" sz="3600" dirty="0"/>
              <a:t>– </a:t>
            </a:r>
            <a:r>
              <a:rPr lang="en-GB" sz="3600" b="1" dirty="0"/>
              <a:t>The Reforms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DC15BC5-D742-3269-2F8C-F7D70E489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677274"/>
              </p:ext>
            </p:extLst>
          </p:nvPr>
        </p:nvGraphicFramePr>
        <p:xfrm>
          <a:off x="0" y="1491904"/>
          <a:ext cx="12095921" cy="514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193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</a:t>
            </a:r>
            <a:r>
              <a:rPr lang="en-GB" sz="4400" b="1" dirty="0"/>
              <a:t>Teacher Education in Ghana </a:t>
            </a:r>
            <a:r>
              <a:rPr lang="en-GB" sz="3600" dirty="0"/>
              <a:t>- </a:t>
            </a:r>
            <a:r>
              <a:rPr lang="en-GB" sz="3600" b="1" dirty="0"/>
              <a:t>Programs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27C2AD-3F69-DB26-1D82-AEEA4C759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97979"/>
              </p:ext>
            </p:extLst>
          </p:nvPr>
        </p:nvGraphicFramePr>
        <p:xfrm>
          <a:off x="0" y="1491904"/>
          <a:ext cx="6013173" cy="479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9140B5F-8CBA-C7F7-4DCE-C65AECDFB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96288"/>
              </p:ext>
            </p:extLst>
          </p:nvPr>
        </p:nvGraphicFramePr>
        <p:xfrm>
          <a:off x="6013174" y="1663868"/>
          <a:ext cx="6082746" cy="496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D8E9C6D-C710-6A0B-EC96-7F3D538ADB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9769" y="3051015"/>
            <a:ext cx="969348" cy="75597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BEE8787-4623-BBA0-DE64-BE0B5643B51E}"/>
              </a:ext>
            </a:extLst>
          </p:cNvPr>
          <p:cNvSpPr/>
          <p:nvPr/>
        </p:nvSpPr>
        <p:spPr>
          <a:xfrm>
            <a:off x="3006586" y="2186609"/>
            <a:ext cx="2281031" cy="1242391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Universities </a:t>
            </a:r>
            <a:endParaRPr lang="en-US" sz="2000" b="1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B83A4C4-0355-E764-AE96-2B9688560C91}"/>
              </a:ext>
            </a:extLst>
          </p:cNvPr>
          <p:cNvSpPr/>
          <p:nvPr/>
        </p:nvSpPr>
        <p:spPr>
          <a:xfrm>
            <a:off x="7195930" y="1858617"/>
            <a:ext cx="2396301" cy="12722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Colleges of Education 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70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sz="3600" dirty="0"/>
              <a:t> </a:t>
            </a:r>
            <a:r>
              <a:rPr lang="en-GB" sz="4200" b="1" dirty="0"/>
              <a:t>Career Progression in Teacher Education </a:t>
            </a:r>
            <a:r>
              <a:rPr lang="en-GB" sz="3600" dirty="0"/>
              <a:t>- </a:t>
            </a:r>
            <a:r>
              <a:rPr lang="en-GB" sz="3100" b="1" dirty="0"/>
              <a:t>Ghana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72F3F-605C-E94D-A34A-1A8713C09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97506"/>
              </p:ext>
            </p:extLst>
          </p:nvPr>
        </p:nvGraphicFramePr>
        <p:xfrm>
          <a:off x="79513" y="1254400"/>
          <a:ext cx="12016408" cy="368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F99304E2-EAD8-7DC1-5C7B-198B19023240}"/>
              </a:ext>
            </a:extLst>
          </p:cNvPr>
          <p:cNvSpPr/>
          <p:nvPr/>
        </p:nvSpPr>
        <p:spPr>
          <a:xfrm>
            <a:off x="11310730" y="2407999"/>
            <a:ext cx="864704" cy="3796748"/>
          </a:xfrm>
          <a:prstGeom prst="curvedLeftArrow">
            <a:avLst>
              <a:gd name="adj1" fmla="val 25000"/>
              <a:gd name="adj2" fmla="val 50000"/>
              <a:gd name="adj3" fmla="val 323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8AB4F1B1-C889-BF09-A515-BCC488426E49}"/>
              </a:ext>
            </a:extLst>
          </p:cNvPr>
          <p:cNvSpPr/>
          <p:nvPr/>
        </p:nvSpPr>
        <p:spPr>
          <a:xfrm>
            <a:off x="5705060" y="5029200"/>
            <a:ext cx="5605669" cy="1361661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600" b="1" dirty="0"/>
              <a:t>Do observation </a:t>
            </a:r>
          </a:p>
          <a:p>
            <a:pPr algn="ctr"/>
            <a:r>
              <a:rPr lang="en-US" sz="2600" b="1" dirty="0"/>
              <a:t>Peer teaching </a:t>
            </a:r>
          </a:p>
          <a:p>
            <a:pPr algn="ctr"/>
            <a:r>
              <a:rPr lang="en-US" sz="2600" b="1" dirty="0"/>
              <a:t>Teaching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7D89C8-E7E7-2250-82CB-2D956C014179}"/>
              </a:ext>
            </a:extLst>
          </p:cNvPr>
          <p:cNvCxnSpPr/>
          <p:nvPr/>
        </p:nvCxnSpPr>
        <p:spPr>
          <a:xfrm>
            <a:off x="2335696" y="3816626"/>
            <a:ext cx="5227982" cy="1411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86B390-051C-DB7A-AEE1-5C48C8648BA5}"/>
              </a:ext>
            </a:extLst>
          </p:cNvPr>
          <p:cNvCxnSpPr/>
          <p:nvPr/>
        </p:nvCxnSpPr>
        <p:spPr>
          <a:xfrm>
            <a:off x="3965713" y="3816626"/>
            <a:ext cx="3597965" cy="1938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49FFB1-7AB8-C1AD-F3CD-02F439A2FA19}"/>
              </a:ext>
            </a:extLst>
          </p:cNvPr>
          <p:cNvCxnSpPr/>
          <p:nvPr/>
        </p:nvCxnSpPr>
        <p:spPr>
          <a:xfrm flipH="1">
            <a:off x="9193695" y="3816626"/>
            <a:ext cx="2117034" cy="2388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681D69-0872-C9B5-079C-853B7F37EF4C}"/>
              </a:ext>
            </a:extLst>
          </p:cNvPr>
          <p:cNvCxnSpPr/>
          <p:nvPr/>
        </p:nvCxnSpPr>
        <p:spPr>
          <a:xfrm flipH="1">
            <a:off x="9014791" y="3886200"/>
            <a:ext cx="705679" cy="2318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11D4366-B042-1B43-BD53-C4116114110A}"/>
              </a:ext>
            </a:extLst>
          </p:cNvPr>
          <p:cNvGrpSpPr/>
          <p:nvPr/>
        </p:nvGrpSpPr>
        <p:grpSpPr>
          <a:xfrm>
            <a:off x="96079" y="4651095"/>
            <a:ext cx="3604922" cy="1474139"/>
            <a:chOff x="354976" y="1105604"/>
            <a:chExt cx="3604922" cy="147413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316C011-4983-E347-E2A9-200139DCB569}"/>
                </a:ext>
              </a:extLst>
            </p:cNvPr>
            <p:cNvSpPr/>
            <p:nvPr/>
          </p:nvSpPr>
          <p:spPr>
            <a:xfrm>
              <a:off x="354976" y="1105604"/>
              <a:ext cx="3604922" cy="147413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43660A16-F394-4159-F220-2313D4606D81}"/>
                </a:ext>
              </a:extLst>
            </p:cNvPr>
            <p:cNvSpPr txBox="1"/>
            <p:nvPr/>
          </p:nvSpPr>
          <p:spPr>
            <a:xfrm>
              <a:off x="426938" y="1177566"/>
              <a:ext cx="3460998" cy="1330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dirty="0"/>
                <a:t>Subject based – SHS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Arts/Humanities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dirty="0"/>
                <a:t>Sciences</a:t>
              </a:r>
              <a:endParaRPr lang="en-US" sz="2200" b="1" kern="12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EDC078-69B2-22D7-3345-235450FDFA82}"/>
              </a:ext>
            </a:extLst>
          </p:cNvPr>
          <p:cNvCxnSpPr>
            <a:cxnSpLocks/>
          </p:cNvCxnSpPr>
          <p:nvPr/>
        </p:nvCxnSpPr>
        <p:spPr>
          <a:xfrm flipV="1">
            <a:off x="3717567" y="3886200"/>
            <a:ext cx="2782624" cy="1717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sz="3600" dirty="0"/>
              <a:t> </a:t>
            </a:r>
            <a:r>
              <a:rPr lang="en-GB" sz="4200" b="1" dirty="0"/>
              <a:t>Career Progression in Teacher Education </a:t>
            </a:r>
            <a:r>
              <a:rPr lang="en-GB" sz="3600" dirty="0"/>
              <a:t>- </a:t>
            </a:r>
            <a:r>
              <a:rPr lang="en-GB" sz="3100" b="1" dirty="0"/>
              <a:t>Ghana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A0291-E05D-D1CE-C40C-6C2DB61F4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69" y="1208389"/>
            <a:ext cx="12192000" cy="58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/>
          </a:bodyPr>
          <a:lstStyle/>
          <a:p>
            <a:r>
              <a:rPr lang="en-GB" dirty="0"/>
              <a:t>                   </a:t>
            </a:r>
            <a:r>
              <a:rPr lang="en-GB" sz="5400" b="1" dirty="0"/>
              <a:t>Outline of Presentation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3ADAD-5050-DAA4-2151-286FE55C4E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5A82A-5D33-3A4D-DA0C-3BFE453A3A4D}"/>
              </a:ext>
            </a:extLst>
          </p:cNvPr>
          <p:cNvSpPr txBox="1"/>
          <p:nvPr/>
        </p:nvSpPr>
        <p:spPr>
          <a:xfrm>
            <a:off x="1" y="1208389"/>
            <a:ext cx="120803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0" name="Group 36">
            <a:extLst>
              <a:ext uri="{FF2B5EF4-FFF2-40B4-BE49-F238E27FC236}">
                <a16:creationId xmlns:a16="http://schemas.microsoft.com/office/drawing/2014/main" id="{3A9AAEEE-4525-399C-255C-407DC812C6C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513116"/>
            <a:ext cx="11999686" cy="4840190"/>
            <a:chOff x="583408" y="1122947"/>
            <a:chExt cx="10991049" cy="4792981"/>
          </a:xfrm>
        </p:grpSpPr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144D0345-BF73-AB5E-2399-2D99D54D2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408" y="1159462"/>
              <a:ext cx="2179169" cy="4756466"/>
              <a:chOff x="667744" y="1100983"/>
              <a:chExt cx="2179169" cy="4829771"/>
            </a:xfrm>
          </p:grpSpPr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22C956DF-D848-6CFB-3D97-D94965D56B90}"/>
                  </a:ext>
                </a:extLst>
              </p:cNvPr>
              <p:cNvSpPr/>
              <p:nvPr/>
            </p:nvSpPr>
            <p:spPr>
              <a:xfrm flipH="1">
                <a:off x="667744" y="1100983"/>
                <a:ext cx="2163645" cy="1118779"/>
              </a:xfrm>
              <a:custGeom>
                <a:avLst/>
                <a:gdLst>
                  <a:gd name="connsiteX0" fmla="*/ 2046514 w 2046514"/>
                  <a:gd name="connsiteY0" fmla="*/ 0 h 1118431"/>
                  <a:gd name="connsiteX1" fmla="*/ 1684277 w 2046514"/>
                  <a:gd name="connsiteY1" fmla="*/ 288765 h 1118431"/>
                  <a:gd name="connsiteX2" fmla="*/ 1322039 w 2046514"/>
                  <a:gd name="connsiteY2" fmla="*/ 0 h 1118431"/>
                  <a:gd name="connsiteX3" fmla="*/ 1322039 w 2046514"/>
                  <a:gd name="connsiteY3" fmla="*/ 271622 h 1118431"/>
                  <a:gd name="connsiteX4" fmla="*/ 117569 w 2046514"/>
                  <a:gd name="connsiteY4" fmla="*/ 271622 h 1118431"/>
                  <a:gd name="connsiteX5" fmla="*/ 0 w 2046514"/>
                  <a:gd name="connsiteY5" fmla="*/ 389191 h 1118431"/>
                  <a:gd name="connsiteX6" fmla="*/ 0 w 2046514"/>
                  <a:gd name="connsiteY6" fmla="*/ 483022 h 1118431"/>
                  <a:gd name="connsiteX7" fmla="*/ 0 w 2046514"/>
                  <a:gd name="connsiteY7" fmla="*/ 712097 h 1118431"/>
                  <a:gd name="connsiteX8" fmla="*/ 0 w 2046514"/>
                  <a:gd name="connsiteY8" fmla="*/ 829666 h 1118431"/>
                  <a:gd name="connsiteX9" fmla="*/ 362237 w 2046514"/>
                  <a:gd name="connsiteY9" fmla="*/ 1118431 h 1118431"/>
                  <a:gd name="connsiteX10" fmla="*/ 724475 w 2046514"/>
                  <a:gd name="connsiteY10" fmla="*/ 829666 h 1118431"/>
                  <a:gd name="connsiteX11" fmla="*/ 1928945 w 2046514"/>
                  <a:gd name="connsiteY11" fmla="*/ 829666 h 1118431"/>
                  <a:gd name="connsiteX12" fmla="*/ 2046514 w 2046514"/>
                  <a:gd name="connsiteY12" fmla="*/ 712097 h 1118431"/>
                  <a:gd name="connsiteX13" fmla="*/ 2046514 w 2046514"/>
                  <a:gd name="connsiteY13" fmla="*/ 540901 h 1118431"/>
                  <a:gd name="connsiteX14" fmla="*/ 2046514 w 2046514"/>
                  <a:gd name="connsiteY14" fmla="*/ 389191 h 111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6514" h="1118431">
                    <a:moveTo>
                      <a:pt x="2046514" y="0"/>
                    </a:moveTo>
                    <a:lnTo>
                      <a:pt x="1684277" y="288765"/>
                    </a:lnTo>
                    <a:lnTo>
                      <a:pt x="1322039" y="0"/>
                    </a:lnTo>
                    <a:lnTo>
                      <a:pt x="1322039" y="271622"/>
                    </a:lnTo>
                    <a:lnTo>
                      <a:pt x="117569" y="271622"/>
                    </a:lnTo>
                    <a:cubicBezTo>
                      <a:pt x="52637" y="271622"/>
                      <a:pt x="0" y="324259"/>
                      <a:pt x="0" y="389191"/>
                    </a:cubicBezTo>
                    <a:lnTo>
                      <a:pt x="0" y="483022"/>
                    </a:lnTo>
                    <a:lnTo>
                      <a:pt x="0" y="712097"/>
                    </a:lnTo>
                    <a:lnTo>
                      <a:pt x="0" y="829666"/>
                    </a:lnTo>
                    <a:lnTo>
                      <a:pt x="362237" y="1118431"/>
                    </a:lnTo>
                    <a:lnTo>
                      <a:pt x="724475" y="829666"/>
                    </a:lnTo>
                    <a:lnTo>
                      <a:pt x="1928945" y="829666"/>
                    </a:lnTo>
                    <a:cubicBezTo>
                      <a:pt x="1993877" y="829666"/>
                      <a:pt x="2046514" y="777029"/>
                      <a:pt x="2046514" y="712097"/>
                    </a:cubicBezTo>
                    <a:lnTo>
                      <a:pt x="2046514" y="540901"/>
                    </a:lnTo>
                    <a:lnTo>
                      <a:pt x="2046514" y="38919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prstClr val="white"/>
                    </a:solidFill>
                  </a:rPr>
                  <a:t>HISTORY</a:t>
                </a: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D0F8A5B0-C70D-B64A-46CA-606D28661532}"/>
                  </a:ext>
                </a:extLst>
              </p:cNvPr>
              <p:cNvSpPr/>
              <p:nvPr/>
            </p:nvSpPr>
            <p:spPr>
              <a:xfrm>
                <a:off x="667744" y="2029537"/>
                <a:ext cx="2163645" cy="1117166"/>
              </a:xfrm>
              <a:custGeom>
                <a:avLst/>
                <a:gdLst>
                  <a:gd name="connsiteX0" fmla="*/ 2046514 w 2046514"/>
                  <a:gd name="connsiteY0" fmla="*/ 0 h 1118431"/>
                  <a:gd name="connsiteX1" fmla="*/ 1684277 w 2046514"/>
                  <a:gd name="connsiteY1" fmla="*/ 288765 h 1118431"/>
                  <a:gd name="connsiteX2" fmla="*/ 1322039 w 2046514"/>
                  <a:gd name="connsiteY2" fmla="*/ 0 h 1118431"/>
                  <a:gd name="connsiteX3" fmla="*/ 1322039 w 2046514"/>
                  <a:gd name="connsiteY3" fmla="*/ 271622 h 1118431"/>
                  <a:gd name="connsiteX4" fmla="*/ 117569 w 2046514"/>
                  <a:gd name="connsiteY4" fmla="*/ 271622 h 1118431"/>
                  <a:gd name="connsiteX5" fmla="*/ 0 w 2046514"/>
                  <a:gd name="connsiteY5" fmla="*/ 389191 h 1118431"/>
                  <a:gd name="connsiteX6" fmla="*/ 0 w 2046514"/>
                  <a:gd name="connsiteY6" fmla="*/ 483022 h 1118431"/>
                  <a:gd name="connsiteX7" fmla="*/ 0 w 2046514"/>
                  <a:gd name="connsiteY7" fmla="*/ 712097 h 1118431"/>
                  <a:gd name="connsiteX8" fmla="*/ 0 w 2046514"/>
                  <a:gd name="connsiteY8" fmla="*/ 829666 h 1118431"/>
                  <a:gd name="connsiteX9" fmla="*/ 362237 w 2046514"/>
                  <a:gd name="connsiteY9" fmla="*/ 1118431 h 1118431"/>
                  <a:gd name="connsiteX10" fmla="*/ 724475 w 2046514"/>
                  <a:gd name="connsiteY10" fmla="*/ 829666 h 1118431"/>
                  <a:gd name="connsiteX11" fmla="*/ 1928945 w 2046514"/>
                  <a:gd name="connsiteY11" fmla="*/ 829666 h 1118431"/>
                  <a:gd name="connsiteX12" fmla="*/ 2046514 w 2046514"/>
                  <a:gd name="connsiteY12" fmla="*/ 712097 h 1118431"/>
                  <a:gd name="connsiteX13" fmla="*/ 2046514 w 2046514"/>
                  <a:gd name="connsiteY13" fmla="*/ 540901 h 1118431"/>
                  <a:gd name="connsiteX14" fmla="*/ 2046514 w 2046514"/>
                  <a:gd name="connsiteY14" fmla="*/ 389191 h 111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6514" h="1118431">
                    <a:moveTo>
                      <a:pt x="2046514" y="0"/>
                    </a:moveTo>
                    <a:lnTo>
                      <a:pt x="1684277" y="288765"/>
                    </a:lnTo>
                    <a:lnTo>
                      <a:pt x="1322039" y="0"/>
                    </a:lnTo>
                    <a:lnTo>
                      <a:pt x="1322039" y="271622"/>
                    </a:lnTo>
                    <a:lnTo>
                      <a:pt x="117569" y="271622"/>
                    </a:lnTo>
                    <a:cubicBezTo>
                      <a:pt x="52637" y="271622"/>
                      <a:pt x="0" y="324259"/>
                      <a:pt x="0" y="389191"/>
                    </a:cubicBezTo>
                    <a:lnTo>
                      <a:pt x="0" y="483022"/>
                    </a:lnTo>
                    <a:lnTo>
                      <a:pt x="0" y="712097"/>
                    </a:lnTo>
                    <a:lnTo>
                      <a:pt x="0" y="829666"/>
                    </a:lnTo>
                    <a:lnTo>
                      <a:pt x="362237" y="1118431"/>
                    </a:lnTo>
                    <a:lnTo>
                      <a:pt x="724475" y="829666"/>
                    </a:lnTo>
                    <a:lnTo>
                      <a:pt x="1928945" y="829666"/>
                    </a:lnTo>
                    <a:cubicBezTo>
                      <a:pt x="1993877" y="829666"/>
                      <a:pt x="2046514" y="777029"/>
                      <a:pt x="2046514" y="712097"/>
                    </a:cubicBezTo>
                    <a:lnTo>
                      <a:pt x="2046514" y="540901"/>
                    </a:lnTo>
                    <a:lnTo>
                      <a:pt x="2046514" y="3891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prstClr val="white"/>
                    </a:solidFill>
                  </a:rPr>
                  <a:t>STURCTURE</a:t>
                </a: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B8E591FB-186E-0DF0-E155-62F518492480}"/>
                  </a:ext>
                </a:extLst>
              </p:cNvPr>
              <p:cNvSpPr/>
              <p:nvPr/>
            </p:nvSpPr>
            <p:spPr>
              <a:xfrm>
                <a:off x="671625" y="3885032"/>
                <a:ext cx="2161591" cy="1117167"/>
              </a:xfrm>
              <a:custGeom>
                <a:avLst/>
                <a:gdLst>
                  <a:gd name="connsiteX0" fmla="*/ 2046514 w 2046514"/>
                  <a:gd name="connsiteY0" fmla="*/ 0 h 1118431"/>
                  <a:gd name="connsiteX1" fmla="*/ 1684277 w 2046514"/>
                  <a:gd name="connsiteY1" fmla="*/ 288765 h 1118431"/>
                  <a:gd name="connsiteX2" fmla="*/ 1322039 w 2046514"/>
                  <a:gd name="connsiteY2" fmla="*/ 0 h 1118431"/>
                  <a:gd name="connsiteX3" fmla="*/ 1322039 w 2046514"/>
                  <a:gd name="connsiteY3" fmla="*/ 271622 h 1118431"/>
                  <a:gd name="connsiteX4" fmla="*/ 117569 w 2046514"/>
                  <a:gd name="connsiteY4" fmla="*/ 271622 h 1118431"/>
                  <a:gd name="connsiteX5" fmla="*/ 0 w 2046514"/>
                  <a:gd name="connsiteY5" fmla="*/ 389191 h 1118431"/>
                  <a:gd name="connsiteX6" fmla="*/ 0 w 2046514"/>
                  <a:gd name="connsiteY6" fmla="*/ 483022 h 1118431"/>
                  <a:gd name="connsiteX7" fmla="*/ 0 w 2046514"/>
                  <a:gd name="connsiteY7" fmla="*/ 712097 h 1118431"/>
                  <a:gd name="connsiteX8" fmla="*/ 0 w 2046514"/>
                  <a:gd name="connsiteY8" fmla="*/ 829666 h 1118431"/>
                  <a:gd name="connsiteX9" fmla="*/ 362237 w 2046514"/>
                  <a:gd name="connsiteY9" fmla="*/ 1118431 h 1118431"/>
                  <a:gd name="connsiteX10" fmla="*/ 724475 w 2046514"/>
                  <a:gd name="connsiteY10" fmla="*/ 829666 h 1118431"/>
                  <a:gd name="connsiteX11" fmla="*/ 1928945 w 2046514"/>
                  <a:gd name="connsiteY11" fmla="*/ 829666 h 1118431"/>
                  <a:gd name="connsiteX12" fmla="*/ 2046514 w 2046514"/>
                  <a:gd name="connsiteY12" fmla="*/ 712097 h 1118431"/>
                  <a:gd name="connsiteX13" fmla="*/ 2046514 w 2046514"/>
                  <a:gd name="connsiteY13" fmla="*/ 540901 h 1118431"/>
                  <a:gd name="connsiteX14" fmla="*/ 2046514 w 2046514"/>
                  <a:gd name="connsiteY14" fmla="*/ 389191 h 111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6514" h="1118431">
                    <a:moveTo>
                      <a:pt x="2046514" y="0"/>
                    </a:moveTo>
                    <a:lnTo>
                      <a:pt x="1684277" y="288765"/>
                    </a:lnTo>
                    <a:lnTo>
                      <a:pt x="1322039" y="0"/>
                    </a:lnTo>
                    <a:lnTo>
                      <a:pt x="1322039" y="271622"/>
                    </a:lnTo>
                    <a:lnTo>
                      <a:pt x="117569" y="271622"/>
                    </a:lnTo>
                    <a:cubicBezTo>
                      <a:pt x="52637" y="271622"/>
                      <a:pt x="0" y="324259"/>
                      <a:pt x="0" y="389191"/>
                    </a:cubicBezTo>
                    <a:lnTo>
                      <a:pt x="0" y="483022"/>
                    </a:lnTo>
                    <a:lnTo>
                      <a:pt x="0" y="712097"/>
                    </a:lnTo>
                    <a:lnTo>
                      <a:pt x="0" y="829666"/>
                    </a:lnTo>
                    <a:lnTo>
                      <a:pt x="362237" y="1118431"/>
                    </a:lnTo>
                    <a:lnTo>
                      <a:pt x="724475" y="829666"/>
                    </a:lnTo>
                    <a:lnTo>
                      <a:pt x="1928945" y="829666"/>
                    </a:lnTo>
                    <a:cubicBezTo>
                      <a:pt x="1993877" y="829666"/>
                      <a:pt x="2046514" y="777029"/>
                      <a:pt x="2046514" y="712097"/>
                    </a:cubicBezTo>
                    <a:lnTo>
                      <a:pt x="2046514" y="540901"/>
                    </a:lnTo>
                    <a:lnTo>
                      <a:pt x="2046514" y="3891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prstClr val="white"/>
                    </a:solidFill>
                  </a:rPr>
                  <a:t>TERTIARY  </a:t>
                </a: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E33E6669-9390-2C19-7D10-C2B6C7BB11ED}"/>
                  </a:ext>
                </a:extLst>
              </p:cNvPr>
              <p:cNvSpPr/>
              <p:nvPr/>
            </p:nvSpPr>
            <p:spPr>
              <a:xfrm flipH="1">
                <a:off x="671624" y="4811975"/>
                <a:ext cx="2161591" cy="1118779"/>
              </a:xfrm>
              <a:custGeom>
                <a:avLst/>
                <a:gdLst>
                  <a:gd name="connsiteX0" fmla="*/ 2046514 w 2046514"/>
                  <a:gd name="connsiteY0" fmla="*/ 0 h 1118431"/>
                  <a:gd name="connsiteX1" fmla="*/ 1684277 w 2046514"/>
                  <a:gd name="connsiteY1" fmla="*/ 288765 h 1118431"/>
                  <a:gd name="connsiteX2" fmla="*/ 1322039 w 2046514"/>
                  <a:gd name="connsiteY2" fmla="*/ 0 h 1118431"/>
                  <a:gd name="connsiteX3" fmla="*/ 1322039 w 2046514"/>
                  <a:gd name="connsiteY3" fmla="*/ 271622 h 1118431"/>
                  <a:gd name="connsiteX4" fmla="*/ 117569 w 2046514"/>
                  <a:gd name="connsiteY4" fmla="*/ 271622 h 1118431"/>
                  <a:gd name="connsiteX5" fmla="*/ 0 w 2046514"/>
                  <a:gd name="connsiteY5" fmla="*/ 389191 h 1118431"/>
                  <a:gd name="connsiteX6" fmla="*/ 0 w 2046514"/>
                  <a:gd name="connsiteY6" fmla="*/ 483022 h 1118431"/>
                  <a:gd name="connsiteX7" fmla="*/ 0 w 2046514"/>
                  <a:gd name="connsiteY7" fmla="*/ 712097 h 1118431"/>
                  <a:gd name="connsiteX8" fmla="*/ 0 w 2046514"/>
                  <a:gd name="connsiteY8" fmla="*/ 829666 h 1118431"/>
                  <a:gd name="connsiteX9" fmla="*/ 362237 w 2046514"/>
                  <a:gd name="connsiteY9" fmla="*/ 1118431 h 1118431"/>
                  <a:gd name="connsiteX10" fmla="*/ 724475 w 2046514"/>
                  <a:gd name="connsiteY10" fmla="*/ 829666 h 1118431"/>
                  <a:gd name="connsiteX11" fmla="*/ 1928945 w 2046514"/>
                  <a:gd name="connsiteY11" fmla="*/ 829666 h 1118431"/>
                  <a:gd name="connsiteX12" fmla="*/ 2046514 w 2046514"/>
                  <a:gd name="connsiteY12" fmla="*/ 712097 h 1118431"/>
                  <a:gd name="connsiteX13" fmla="*/ 2046514 w 2046514"/>
                  <a:gd name="connsiteY13" fmla="*/ 540901 h 1118431"/>
                  <a:gd name="connsiteX14" fmla="*/ 2046514 w 2046514"/>
                  <a:gd name="connsiteY14" fmla="*/ 389191 h 111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6514" h="1118431">
                    <a:moveTo>
                      <a:pt x="2046514" y="0"/>
                    </a:moveTo>
                    <a:lnTo>
                      <a:pt x="1684277" y="288765"/>
                    </a:lnTo>
                    <a:lnTo>
                      <a:pt x="1322039" y="0"/>
                    </a:lnTo>
                    <a:lnTo>
                      <a:pt x="1322039" y="271622"/>
                    </a:lnTo>
                    <a:lnTo>
                      <a:pt x="117569" y="271622"/>
                    </a:lnTo>
                    <a:cubicBezTo>
                      <a:pt x="52637" y="271622"/>
                      <a:pt x="0" y="324259"/>
                      <a:pt x="0" y="389191"/>
                    </a:cubicBezTo>
                    <a:lnTo>
                      <a:pt x="0" y="483022"/>
                    </a:lnTo>
                    <a:lnTo>
                      <a:pt x="0" y="712097"/>
                    </a:lnTo>
                    <a:lnTo>
                      <a:pt x="0" y="829666"/>
                    </a:lnTo>
                    <a:lnTo>
                      <a:pt x="362237" y="1118431"/>
                    </a:lnTo>
                    <a:lnTo>
                      <a:pt x="724475" y="829666"/>
                    </a:lnTo>
                    <a:lnTo>
                      <a:pt x="1928945" y="829666"/>
                    </a:lnTo>
                    <a:cubicBezTo>
                      <a:pt x="1993877" y="829666"/>
                      <a:pt x="2046514" y="777029"/>
                      <a:pt x="2046514" y="712097"/>
                    </a:cubicBezTo>
                    <a:lnTo>
                      <a:pt x="2046514" y="540901"/>
                    </a:lnTo>
                    <a:lnTo>
                      <a:pt x="2046514" y="38919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prstClr val="white"/>
                    </a:solidFill>
                  </a:rPr>
                  <a:t>TEACH. EDUC</a:t>
                </a: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5E4E79DC-B43C-71D4-FDE3-790B0A694886}"/>
                  </a:ext>
                </a:extLst>
              </p:cNvPr>
              <p:cNvSpPr/>
              <p:nvPr/>
            </p:nvSpPr>
            <p:spPr>
              <a:xfrm flipH="1">
                <a:off x="683268" y="2956478"/>
                <a:ext cx="2163645" cy="1118779"/>
              </a:xfrm>
              <a:custGeom>
                <a:avLst/>
                <a:gdLst>
                  <a:gd name="connsiteX0" fmla="*/ 2046514 w 2046514"/>
                  <a:gd name="connsiteY0" fmla="*/ 0 h 1118431"/>
                  <a:gd name="connsiteX1" fmla="*/ 1684277 w 2046514"/>
                  <a:gd name="connsiteY1" fmla="*/ 288765 h 1118431"/>
                  <a:gd name="connsiteX2" fmla="*/ 1322039 w 2046514"/>
                  <a:gd name="connsiteY2" fmla="*/ 0 h 1118431"/>
                  <a:gd name="connsiteX3" fmla="*/ 1322039 w 2046514"/>
                  <a:gd name="connsiteY3" fmla="*/ 271622 h 1118431"/>
                  <a:gd name="connsiteX4" fmla="*/ 117569 w 2046514"/>
                  <a:gd name="connsiteY4" fmla="*/ 271622 h 1118431"/>
                  <a:gd name="connsiteX5" fmla="*/ 0 w 2046514"/>
                  <a:gd name="connsiteY5" fmla="*/ 389191 h 1118431"/>
                  <a:gd name="connsiteX6" fmla="*/ 0 w 2046514"/>
                  <a:gd name="connsiteY6" fmla="*/ 483022 h 1118431"/>
                  <a:gd name="connsiteX7" fmla="*/ 0 w 2046514"/>
                  <a:gd name="connsiteY7" fmla="*/ 712097 h 1118431"/>
                  <a:gd name="connsiteX8" fmla="*/ 0 w 2046514"/>
                  <a:gd name="connsiteY8" fmla="*/ 829666 h 1118431"/>
                  <a:gd name="connsiteX9" fmla="*/ 362237 w 2046514"/>
                  <a:gd name="connsiteY9" fmla="*/ 1118431 h 1118431"/>
                  <a:gd name="connsiteX10" fmla="*/ 724475 w 2046514"/>
                  <a:gd name="connsiteY10" fmla="*/ 829666 h 1118431"/>
                  <a:gd name="connsiteX11" fmla="*/ 1928945 w 2046514"/>
                  <a:gd name="connsiteY11" fmla="*/ 829666 h 1118431"/>
                  <a:gd name="connsiteX12" fmla="*/ 2046514 w 2046514"/>
                  <a:gd name="connsiteY12" fmla="*/ 712097 h 1118431"/>
                  <a:gd name="connsiteX13" fmla="*/ 2046514 w 2046514"/>
                  <a:gd name="connsiteY13" fmla="*/ 540901 h 1118431"/>
                  <a:gd name="connsiteX14" fmla="*/ 2046514 w 2046514"/>
                  <a:gd name="connsiteY14" fmla="*/ 389191 h 111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6514" h="1118431">
                    <a:moveTo>
                      <a:pt x="2046514" y="0"/>
                    </a:moveTo>
                    <a:lnTo>
                      <a:pt x="1684277" y="288765"/>
                    </a:lnTo>
                    <a:lnTo>
                      <a:pt x="1322039" y="0"/>
                    </a:lnTo>
                    <a:lnTo>
                      <a:pt x="1322039" y="271622"/>
                    </a:lnTo>
                    <a:lnTo>
                      <a:pt x="117569" y="271622"/>
                    </a:lnTo>
                    <a:cubicBezTo>
                      <a:pt x="52637" y="271622"/>
                      <a:pt x="0" y="324259"/>
                      <a:pt x="0" y="389191"/>
                    </a:cubicBezTo>
                    <a:lnTo>
                      <a:pt x="0" y="483022"/>
                    </a:lnTo>
                    <a:lnTo>
                      <a:pt x="0" y="712097"/>
                    </a:lnTo>
                    <a:lnTo>
                      <a:pt x="0" y="829666"/>
                    </a:lnTo>
                    <a:lnTo>
                      <a:pt x="362237" y="1118431"/>
                    </a:lnTo>
                    <a:lnTo>
                      <a:pt x="724475" y="829666"/>
                    </a:lnTo>
                    <a:lnTo>
                      <a:pt x="1928945" y="829666"/>
                    </a:lnTo>
                    <a:cubicBezTo>
                      <a:pt x="1993877" y="829666"/>
                      <a:pt x="2046514" y="777029"/>
                      <a:pt x="2046514" y="712097"/>
                    </a:cubicBezTo>
                    <a:lnTo>
                      <a:pt x="2046514" y="540901"/>
                    </a:lnTo>
                    <a:lnTo>
                      <a:pt x="2046514" y="3891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>
                    <a:solidFill>
                      <a:prstClr val="white"/>
                    </a:solidFill>
                  </a:rPr>
                  <a:t>BAS. SEC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D2044C-2C89-474F-8A3E-D42F3C89EB60}"/>
                </a:ext>
              </a:extLst>
            </p:cNvPr>
            <p:cNvCxnSpPr>
              <a:cxnSpLocks/>
            </p:cNvCxnSpPr>
            <p:nvPr/>
          </p:nvCxnSpPr>
          <p:spPr>
            <a:xfrm>
              <a:off x="2995463" y="1122947"/>
              <a:ext cx="857899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B266C2-9614-A235-569D-90FF2D72C7F3}"/>
                </a:ext>
              </a:extLst>
            </p:cNvPr>
            <p:cNvCxnSpPr>
              <a:cxnSpLocks/>
            </p:cNvCxnSpPr>
            <p:nvPr/>
          </p:nvCxnSpPr>
          <p:spPr>
            <a:xfrm>
              <a:off x="2995463" y="2139014"/>
              <a:ext cx="857899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1EDBA6-C625-2014-287E-3337806E3363}"/>
                </a:ext>
              </a:extLst>
            </p:cNvPr>
            <p:cNvCxnSpPr>
              <a:cxnSpLocks/>
            </p:cNvCxnSpPr>
            <p:nvPr/>
          </p:nvCxnSpPr>
          <p:spPr>
            <a:xfrm>
              <a:off x="2995463" y="3153494"/>
              <a:ext cx="857899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B16AFD-CCE5-5BC6-6241-1AC81BD2E954}"/>
                </a:ext>
              </a:extLst>
            </p:cNvPr>
            <p:cNvCxnSpPr>
              <a:cxnSpLocks/>
            </p:cNvCxnSpPr>
            <p:nvPr/>
          </p:nvCxnSpPr>
          <p:spPr>
            <a:xfrm>
              <a:off x="2995463" y="4169561"/>
              <a:ext cx="857899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71AC27-CBDA-F867-8CD2-6D3CC1FCF06F}"/>
                </a:ext>
              </a:extLst>
            </p:cNvPr>
            <p:cNvCxnSpPr>
              <a:cxnSpLocks/>
            </p:cNvCxnSpPr>
            <p:nvPr/>
          </p:nvCxnSpPr>
          <p:spPr>
            <a:xfrm>
              <a:off x="2995463" y="5184041"/>
              <a:ext cx="857899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9D6876-7E5C-805C-494A-8D3B89517D4E}"/>
                </a:ext>
              </a:extLst>
            </p:cNvPr>
            <p:cNvCxnSpPr>
              <a:cxnSpLocks/>
            </p:cNvCxnSpPr>
            <p:nvPr/>
          </p:nvCxnSpPr>
          <p:spPr>
            <a:xfrm>
              <a:off x="2995463" y="5915927"/>
              <a:ext cx="857899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4F6B62-0B2E-7AA9-8118-2E5E8B8EF9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5463" y="1367438"/>
              <a:ext cx="527819" cy="48739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43B382-7062-0516-3893-998F532F2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5463" y="2381918"/>
              <a:ext cx="527819" cy="4873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CB9F86-468C-8813-3140-B39E1CBAF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5463" y="3397985"/>
              <a:ext cx="527819" cy="4873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326C7A-2A30-31FF-BEDE-674C3CF8FA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5463" y="4414053"/>
              <a:ext cx="527819" cy="4858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475A1C-F63F-C1C6-258C-52E02445F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5463" y="5428532"/>
              <a:ext cx="527819" cy="4873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B8561E-74CF-E812-8BEE-B1B804F250CD}"/>
                </a:ext>
              </a:extLst>
            </p:cNvPr>
            <p:cNvSpPr/>
            <p:nvPr/>
          </p:nvSpPr>
          <p:spPr>
            <a:xfrm>
              <a:off x="3664938" y="1297584"/>
              <a:ext cx="7886233" cy="742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</a:rPr>
                <a:t>Historical Context of Education in Ghana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A2E818-A036-C0FB-3527-F3C724AC882B}"/>
                </a:ext>
              </a:extLst>
            </p:cNvPr>
            <p:cNvSpPr/>
            <p:nvPr/>
          </p:nvSpPr>
          <p:spPr>
            <a:xfrm>
              <a:off x="3664938" y="2186642"/>
              <a:ext cx="7886233" cy="938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</a:rPr>
                <a:t>Structure of Education System in Ghana – Overview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07B6FE-29A7-C135-1F17-199A070587AC}"/>
                </a:ext>
              </a:extLst>
            </p:cNvPr>
            <p:cNvSpPr/>
            <p:nvPr/>
          </p:nvSpPr>
          <p:spPr>
            <a:xfrm>
              <a:off x="3664938" y="3209060"/>
              <a:ext cx="7886233" cy="938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</a:rPr>
                <a:t>The School system in Ghana – Basic and Secondary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92DF83-48CD-D9DC-86C2-C55FEC228A12}"/>
                </a:ext>
              </a:extLst>
            </p:cNvPr>
            <p:cNvSpPr/>
            <p:nvPr/>
          </p:nvSpPr>
          <p:spPr>
            <a:xfrm>
              <a:off x="3664938" y="4177499"/>
              <a:ext cx="7886233" cy="938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</a:rPr>
                <a:t>The School System in Ghana - Tertiary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B28292-9B23-5CC0-DAF0-5A2FE0A33042}"/>
                </a:ext>
              </a:extLst>
            </p:cNvPr>
            <p:cNvSpPr/>
            <p:nvPr/>
          </p:nvSpPr>
          <p:spPr>
            <a:xfrm>
              <a:off x="3664938" y="5196741"/>
              <a:ext cx="7886233" cy="6461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</a:rPr>
                <a:t>Teacher Education in Ghana - Overview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sz="3600" dirty="0"/>
              <a:t>        </a:t>
            </a:r>
            <a:r>
              <a:rPr lang="en-GB" sz="4400" b="1" dirty="0"/>
              <a:t>Who is a Qualified Teacher in Ghana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72F3F-605C-E94D-A34A-1A8713C09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956125"/>
              </p:ext>
            </p:extLst>
          </p:nvPr>
        </p:nvGraphicFramePr>
        <p:xfrm>
          <a:off x="79513" y="1254400"/>
          <a:ext cx="12016408" cy="368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F99304E2-EAD8-7DC1-5C7B-198B19023240}"/>
              </a:ext>
            </a:extLst>
          </p:cNvPr>
          <p:cNvSpPr/>
          <p:nvPr/>
        </p:nvSpPr>
        <p:spPr>
          <a:xfrm>
            <a:off x="11310730" y="2407999"/>
            <a:ext cx="864704" cy="3796748"/>
          </a:xfrm>
          <a:prstGeom prst="curvedLeftArrow">
            <a:avLst>
              <a:gd name="adj1" fmla="val 25000"/>
              <a:gd name="adj2" fmla="val 50000"/>
              <a:gd name="adj3" fmla="val 323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8AB4F1B1-C889-BF09-A515-BCC488426E49}"/>
              </a:ext>
            </a:extLst>
          </p:cNvPr>
          <p:cNvSpPr/>
          <p:nvPr/>
        </p:nvSpPr>
        <p:spPr>
          <a:xfrm>
            <a:off x="2693504" y="5029200"/>
            <a:ext cx="8617226" cy="1361661"/>
          </a:xfrm>
          <a:prstGeom prst="flowChartAlternate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sz="2600" b="1" dirty="0"/>
              <a:t>Expected to go through continuous professional development </a:t>
            </a:r>
          </a:p>
          <a:p>
            <a:pPr algn="ctr"/>
            <a:r>
              <a:rPr lang="en-US" sz="2600" b="1" dirty="0"/>
              <a:t>towards their full license</a:t>
            </a:r>
          </a:p>
        </p:txBody>
      </p:sp>
    </p:spTree>
    <p:extLst>
      <p:ext uri="{BB962C8B-B14F-4D97-AF65-F5344CB8AC3E}">
        <p14:creationId xmlns:p14="http://schemas.microsoft.com/office/powerpoint/2010/main" val="26891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sz="3600" dirty="0"/>
              <a:t>  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74686-D484-C0EF-870D-BCB9431D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8495"/>
            <a:ext cx="12095921" cy="4353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84821-9A0F-22D7-56BB-46E6D073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114" y="1663868"/>
            <a:ext cx="5924886" cy="4542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E2EF28-0E7D-B155-ED1E-ADA984D3E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80" y="1663868"/>
            <a:ext cx="6702286" cy="46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</a:t>
            </a:r>
            <a:r>
              <a:rPr lang="en-GB" sz="4000" dirty="0"/>
              <a:t>Historical Context of Education in Ghana</a:t>
            </a:r>
            <a:br>
              <a:rPr lang="en-GB" sz="4000" dirty="0"/>
            </a:br>
            <a:r>
              <a:rPr lang="en-GB" sz="4000" dirty="0"/>
              <a:t>         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0C47F2-D65A-7E86-5629-9F47D3FF4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356" y="1093082"/>
            <a:ext cx="4442791" cy="1506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10FCA-E15A-1CA4-1ED0-CF2AD1061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6" y="3938229"/>
            <a:ext cx="2534893" cy="2405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03091-916F-0099-5A9E-6032574FA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035" y="3965713"/>
            <a:ext cx="3216965" cy="2405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0D8BD-F926-5BC2-8037-215667997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976" y="3965714"/>
            <a:ext cx="2942398" cy="2405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F60C49-17CE-6CDD-7C2D-5F8A6E667C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2824" y="3938229"/>
            <a:ext cx="2716953" cy="2432661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B9B0947-8F1A-E8ED-E113-D73EF5ADB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53522"/>
              </p:ext>
            </p:extLst>
          </p:nvPr>
        </p:nvGraphicFramePr>
        <p:xfrm>
          <a:off x="337931" y="2386053"/>
          <a:ext cx="11221278" cy="183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A9B55E3A-B112-0FD3-319F-A18846072525}"/>
              </a:ext>
            </a:extLst>
          </p:cNvPr>
          <p:cNvSpPr/>
          <p:nvPr/>
        </p:nvSpPr>
        <p:spPr>
          <a:xfrm>
            <a:off x="745435" y="3766265"/>
            <a:ext cx="2743200" cy="437987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53E35DAF-6178-F53D-D74C-9A47CCDF9D13}"/>
              </a:ext>
            </a:extLst>
          </p:cNvPr>
          <p:cNvSpPr/>
          <p:nvPr/>
        </p:nvSpPr>
        <p:spPr>
          <a:xfrm>
            <a:off x="5198165" y="6198926"/>
            <a:ext cx="1404060" cy="34392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603A308E-51DF-3FD9-600C-4FB14F2503A3}"/>
              </a:ext>
            </a:extLst>
          </p:cNvPr>
          <p:cNvSpPr/>
          <p:nvPr/>
        </p:nvSpPr>
        <p:spPr>
          <a:xfrm>
            <a:off x="8415130" y="3766265"/>
            <a:ext cx="2030896" cy="457866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/>
          </a:bodyPr>
          <a:lstStyle/>
          <a:p>
            <a:r>
              <a:rPr lang="en-GB" dirty="0"/>
              <a:t>         </a:t>
            </a:r>
            <a:r>
              <a:rPr lang="en-GB" sz="4000" b="1" dirty="0"/>
              <a:t>Structure of Education system in Ghana – </a:t>
            </a:r>
            <a:br>
              <a:rPr lang="en-GB" sz="4000" b="1" dirty="0"/>
            </a:br>
            <a:r>
              <a:rPr lang="en-GB" sz="4000" b="1" dirty="0"/>
              <a:t>                                  Overview</a:t>
            </a:r>
            <a:endParaRPr lang="en-US" sz="40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9E656DF-B3E3-84B7-36E7-2905DA594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008117"/>
              </p:ext>
            </p:extLst>
          </p:nvPr>
        </p:nvGraphicFramePr>
        <p:xfrm>
          <a:off x="159026" y="1848677"/>
          <a:ext cx="10996337" cy="435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78535D-EF84-6D8B-31C1-2D1498ACE431}"/>
              </a:ext>
            </a:extLst>
          </p:cNvPr>
          <p:cNvSpPr/>
          <p:nvPr/>
        </p:nvSpPr>
        <p:spPr>
          <a:xfrm>
            <a:off x="159026" y="3349487"/>
            <a:ext cx="2117035" cy="82494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Universities</a:t>
            </a:r>
            <a:r>
              <a:rPr lang="en-US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8A9C99-2E97-0BF4-1102-8AFB974DD29B}"/>
              </a:ext>
            </a:extLst>
          </p:cNvPr>
          <p:cNvSpPr/>
          <p:nvPr/>
        </p:nvSpPr>
        <p:spPr>
          <a:xfrm>
            <a:off x="331304" y="4326835"/>
            <a:ext cx="2117035" cy="824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Technical Universities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202EFA-9D58-20F4-53F9-EEC0E937E4D7}"/>
              </a:ext>
            </a:extLst>
          </p:cNvPr>
          <p:cNvSpPr/>
          <p:nvPr/>
        </p:nvSpPr>
        <p:spPr>
          <a:xfrm>
            <a:off x="669235" y="5383489"/>
            <a:ext cx="2117035" cy="82494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Colleges of Education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D4459ED-01FD-2FE5-6073-73FCFA54532E}"/>
              </a:ext>
            </a:extLst>
          </p:cNvPr>
          <p:cNvSpPr/>
          <p:nvPr/>
        </p:nvSpPr>
        <p:spPr>
          <a:xfrm>
            <a:off x="8739464" y="1491905"/>
            <a:ext cx="2934217" cy="162004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Kindergarten – UP</a:t>
            </a:r>
          </a:p>
          <a:p>
            <a:pPr algn="ctr"/>
            <a:r>
              <a:rPr lang="en-US" sz="2000" b="1" dirty="0"/>
              <a:t>4- 9Yrs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3640B55-CCCC-2E0D-F336-34BE9E893002}"/>
              </a:ext>
            </a:extLst>
          </p:cNvPr>
          <p:cNvSpPr/>
          <p:nvPr/>
        </p:nvSpPr>
        <p:spPr>
          <a:xfrm>
            <a:off x="9452113" y="2799871"/>
            <a:ext cx="2739887" cy="142129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Primary 4-6</a:t>
            </a:r>
          </a:p>
          <a:p>
            <a:pPr algn="ctr"/>
            <a:r>
              <a:rPr lang="en-US" sz="2300" b="1" dirty="0"/>
              <a:t>9-12Yrs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563D230-6863-EA4C-6232-A91415E16D2A}"/>
              </a:ext>
            </a:extLst>
          </p:cNvPr>
          <p:cNvSpPr/>
          <p:nvPr/>
        </p:nvSpPr>
        <p:spPr>
          <a:xfrm>
            <a:off x="8615002" y="3949546"/>
            <a:ext cx="2739887" cy="143394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JHS </a:t>
            </a:r>
          </a:p>
          <a:p>
            <a:pPr algn="ctr"/>
            <a:r>
              <a:rPr lang="en-US" sz="2300" b="1" dirty="0"/>
              <a:t>12-15Yrs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D93619E-96A1-87A8-91C8-81A5C6A5BC10}"/>
              </a:ext>
            </a:extLst>
          </p:cNvPr>
          <p:cNvSpPr/>
          <p:nvPr/>
        </p:nvSpPr>
        <p:spPr>
          <a:xfrm>
            <a:off x="2276062" y="3429001"/>
            <a:ext cx="1848678" cy="2779436"/>
          </a:xfrm>
          <a:prstGeom prst="rightBrace">
            <a:avLst>
              <a:gd name="adj1" fmla="val 8333"/>
              <a:gd name="adj2" fmla="val 5071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DDD4E930-78BE-24C9-E13B-9CF995B83C1A}"/>
              </a:ext>
            </a:extLst>
          </p:cNvPr>
          <p:cNvSpPr/>
          <p:nvPr/>
        </p:nvSpPr>
        <p:spPr>
          <a:xfrm>
            <a:off x="7553739" y="5212822"/>
            <a:ext cx="4638261" cy="1197917"/>
          </a:xfrm>
          <a:prstGeom prst="left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Secondary, </a:t>
            </a:r>
            <a:r>
              <a:rPr lang="en-US" sz="2400" b="1" dirty="0" err="1"/>
              <a:t>Voc</a:t>
            </a:r>
            <a:r>
              <a:rPr lang="en-US" sz="2400" b="1" dirty="0"/>
              <a:t> &amp; Tech, STEM 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99D674A-F5AB-D4AE-FC85-48CDE26CB2D9}"/>
              </a:ext>
            </a:extLst>
          </p:cNvPr>
          <p:cNvCxnSpPr/>
          <p:nvPr/>
        </p:nvCxnSpPr>
        <p:spPr>
          <a:xfrm>
            <a:off x="5476461" y="4084983"/>
            <a:ext cx="2514600" cy="195800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/>
          </a:bodyPr>
          <a:lstStyle/>
          <a:p>
            <a:r>
              <a:rPr lang="en-GB" dirty="0"/>
              <a:t>          </a:t>
            </a:r>
            <a:r>
              <a:rPr lang="en-GB" sz="4000" b="1" dirty="0"/>
              <a:t>Structure of Education system in Ghana – </a:t>
            </a:r>
            <a:br>
              <a:rPr lang="en-GB" sz="4000" b="1" dirty="0"/>
            </a:br>
            <a:r>
              <a:rPr lang="en-GB" sz="4000" b="1" dirty="0"/>
              <a:t>                                     Overview</a:t>
            </a:r>
            <a:endParaRPr lang="en-US" sz="40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2BF68B-DAEF-3237-E3EF-B7A3B8D50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383173"/>
              </p:ext>
            </p:extLst>
          </p:nvPr>
        </p:nvGraphicFramePr>
        <p:xfrm>
          <a:off x="0" y="1759226"/>
          <a:ext cx="12192000" cy="4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   </a:t>
            </a:r>
            <a:r>
              <a:rPr lang="en-GB" sz="4400" b="1" dirty="0"/>
              <a:t>The School System in Ghana </a:t>
            </a:r>
            <a:r>
              <a:rPr lang="en-GB" sz="4000" b="1" dirty="0"/>
              <a:t>– Basic 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087C42-D3A9-075C-9DF2-86F873774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426258"/>
              </p:ext>
            </p:extLst>
          </p:nvPr>
        </p:nvGraphicFramePr>
        <p:xfrm>
          <a:off x="268357" y="1888435"/>
          <a:ext cx="11589026" cy="42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31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</a:t>
            </a:r>
            <a:r>
              <a:rPr lang="en-GB" sz="4400" b="1" dirty="0"/>
              <a:t>The School System in Ghana </a:t>
            </a:r>
            <a:r>
              <a:rPr lang="en-GB" sz="4900" b="1" dirty="0"/>
              <a:t>– </a:t>
            </a:r>
            <a:r>
              <a:rPr lang="en-GB" sz="3900" b="1" dirty="0"/>
              <a:t>Primary</a:t>
            </a:r>
            <a:r>
              <a:rPr lang="en-GB" sz="4900" b="1" dirty="0"/>
              <a:t> 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435A52-2E7A-51A6-EBFC-952213B0E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825711"/>
              </p:ext>
            </p:extLst>
          </p:nvPr>
        </p:nvGraphicFramePr>
        <p:xfrm>
          <a:off x="427383" y="1663868"/>
          <a:ext cx="11360427" cy="18384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6809">
                  <a:extLst>
                    <a:ext uri="{9D8B030D-6E8A-4147-A177-3AD203B41FA5}">
                      <a16:colId xmlns:a16="http://schemas.microsoft.com/office/drawing/2014/main" val="424818894"/>
                    </a:ext>
                  </a:extLst>
                </a:gridCol>
                <a:gridCol w="3786809">
                  <a:extLst>
                    <a:ext uri="{9D8B030D-6E8A-4147-A177-3AD203B41FA5}">
                      <a16:colId xmlns:a16="http://schemas.microsoft.com/office/drawing/2014/main" val="2013464507"/>
                    </a:ext>
                  </a:extLst>
                </a:gridCol>
                <a:gridCol w="3786809">
                  <a:extLst>
                    <a:ext uri="{9D8B030D-6E8A-4147-A177-3AD203B41FA5}">
                      <a16:colId xmlns:a16="http://schemas.microsoft.com/office/drawing/2014/main" val="3674287176"/>
                    </a:ext>
                  </a:extLst>
                </a:gridCol>
              </a:tblGrid>
              <a:tr h="411683">
                <a:tc>
                  <a:txBody>
                    <a:bodyPr/>
                    <a:lstStyle/>
                    <a:p>
                      <a:r>
                        <a:rPr lang="en-US" b="1" dirty="0"/>
                        <a:t>First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Second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Third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913047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r>
                        <a:rPr lang="en-US" b="1" dirty="0"/>
                        <a:t>In School                         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 School                            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 School                           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98620"/>
                  </a:ext>
                </a:extLst>
              </a:tr>
              <a:tr h="1015109"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January to             21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April to</a:t>
                      </a:r>
                    </a:p>
                    <a:p>
                      <a:r>
                        <a:rPr lang="en-US" b="1" dirty="0"/>
                        <a:t>20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April                       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May</a:t>
                      </a:r>
                    </a:p>
                    <a:p>
                      <a:r>
                        <a:rPr lang="en-US" b="1" dirty="0"/>
                        <a:t>2023                              2023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May to                10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August to</a:t>
                      </a:r>
                    </a:p>
                    <a:p>
                      <a:r>
                        <a:rPr lang="en-US" b="1" dirty="0"/>
                        <a:t>9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August                 21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August</a:t>
                      </a:r>
                    </a:p>
                    <a:p>
                      <a:r>
                        <a:rPr lang="en-US" b="1" dirty="0"/>
                        <a:t>2023                           2023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August to</a:t>
                      </a:r>
                    </a:p>
                    <a:p>
                      <a:r>
                        <a:rPr lang="en-US" b="1" dirty="0"/>
                        <a:t>16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November</a:t>
                      </a:r>
                    </a:p>
                    <a:p>
                      <a:r>
                        <a:rPr lang="en-US" b="1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13790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CF8B3F7D-AB64-03D9-0D3F-83F858600A61}"/>
              </a:ext>
            </a:extLst>
          </p:cNvPr>
          <p:cNvSpPr/>
          <p:nvPr/>
        </p:nvSpPr>
        <p:spPr>
          <a:xfrm>
            <a:off x="646044" y="3349487"/>
            <a:ext cx="4790660" cy="114300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Academic Calendar - 14 WEEKS a term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B50E04-503F-A30E-B823-74E5AB375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67588"/>
              </p:ext>
            </p:extLst>
          </p:nvPr>
        </p:nvGraphicFramePr>
        <p:xfrm>
          <a:off x="139147" y="4824527"/>
          <a:ext cx="11956773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5983">
                  <a:extLst>
                    <a:ext uri="{9D8B030D-6E8A-4147-A177-3AD203B41FA5}">
                      <a16:colId xmlns:a16="http://schemas.microsoft.com/office/drawing/2014/main" val="18578314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46131186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val="2851718515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802631208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3673599466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559082021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3920703054"/>
                    </a:ext>
                  </a:extLst>
                </a:gridCol>
                <a:gridCol w="1341783">
                  <a:extLst>
                    <a:ext uri="{9D8B030D-6E8A-4147-A177-3AD203B41FA5}">
                      <a16:colId xmlns:a16="http://schemas.microsoft.com/office/drawing/2014/main" val="3029482114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1841884505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3520872230"/>
                    </a:ext>
                  </a:extLst>
                </a:gridCol>
                <a:gridCol w="1123120">
                  <a:extLst>
                    <a:ext uri="{9D8B030D-6E8A-4147-A177-3AD203B41FA5}">
                      <a16:colId xmlns:a16="http://schemas.microsoft.com/office/drawing/2014/main" val="2581199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7:45-8:00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8:00-9:00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9:00-10:00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10:00-</a:t>
                      </a:r>
                    </a:p>
                    <a:p>
                      <a:r>
                        <a:rPr lang="en-US" dirty="0"/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10:30-11:30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11:30-12:30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12:30 -</a:t>
                      </a:r>
                    </a:p>
                    <a:p>
                      <a:r>
                        <a:rPr lang="en-US" dirty="0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1:00 - 2:00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2:00 – 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Creative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5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Creative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Creative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OWOP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376030"/>
                  </a:ext>
                </a:extLst>
              </a:tr>
            </a:tbl>
          </a:graphicData>
        </a:graphic>
      </p:graphicFrame>
      <p:sp>
        <p:nvSpPr>
          <p:cNvPr id="11" name="Arrow: Left 10">
            <a:extLst>
              <a:ext uri="{FF2B5EF4-FFF2-40B4-BE49-F238E27FC236}">
                <a16:creationId xmlns:a16="http://schemas.microsoft.com/office/drawing/2014/main" id="{2331EDF2-501A-02E5-33C3-A2117E800E65}"/>
              </a:ext>
            </a:extLst>
          </p:cNvPr>
          <p:cNvSpPr/>
          <p:nvPr/>
        </p:nvSpPr>
        <p:spPr>
          <a:xfrm>
            <a:off x="7722704" y="3692850"/>
            <a:ext cx="4194313" cy="1143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Teaching Time Table</a:t>
            </a:r>
          </a:p>
        </p:txBody>
      </p:sp>
    </p:spTree>
    <p:extLst>
      <p:ext uri="{BB962C8B-B14F-4D97-AF65-F5344CB8AC3E}">
        <p14:creationId xmlns:p14="http://schemas.microsoft.com/office/powerpoint/2010/main" val="7916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759C-83A9-DB9E-602A-8FBCE2BD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            The School Building – Primary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B12CA-8357-D1A1-61BB-68CB43351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6261652" cy="46535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E0183-8404-3C1C-64F7-0C4B5E85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04" y="1665201"/>
            <a:ext cx="5764696" cy="46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55D4-4621-7255-41EF-BBDF123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342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   </a:t>
            </a:r>
            <a:br>
              <a:rPr lang="en-GB" dirty="0"/>
            </a:br>
            <a:r>
              <a:rPr lang="en-GB" dirty="0"/>
              <a:t>                    </a:t>
            </a:r>
            <a:r>
              <a:rPr lang="en-GB" sz="4700" b="1" dirty="0"/>
              <a:t>The School System in Ghana </a:t>
            </a:r>
            <a:r>
              <a:rPr lang="en-GB" sz="4000" dirty="0"/>
              <a:t>– </a:t>
            </a:r>
            <a:r>
              <a:rPr lang="en-GB" sz="4000" b="1" dirty="0"/>
              <a:t>JHS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                            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26FA7-B9FF-0AEE-94C3-39EF6964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05"/>
            <a:ext cx="1152939" cy="9816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C06A0A-3C21-B6A9-A762-CC361629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9738" y="338305"/>
            <a:ext cx="2256183" cy="98163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435A52-2E7A-51A6-EBFC-952213B0E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54651"/>
              </p:ext>
            </p:extLst>
          </p:nvPr>
        </p:nvGraphicFramePr>
        <p:xfrm>
          <a:off x="427383" y="1663868"/>
          <a:ext cx="11191461" cy="1838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0487">
                  <a:extLst>
                    <a:ext uri="{9D8B030D-6E8A-4147-A177-3AD203B41FA5}">
                      <a16:colId xmlns:a16="http://schemas.microsoft.com/office/drawing/2014/main" val="424818894"/>
                    </a:ext>
                  </a:extLst>
                </a:gridCol>
                <a:gridCol w="3730487">
                  <a:extLst>
                    <a:ext uri="{9D8B030D-6E8A-4147-A177-3AD203B41FA5}">
                      <a16:colId xmlns:a16="http://schemas.microsoft.com/office/drawing/2014/main" val="2013464507"/>
                    </a:ext>
                  </a:extLst>
                </a:gridCol>
                <a:gridCol w="3730487">
                  <a:extLst>
                    <a:ext uri="{9D8B030D-6E8A-4147-A177-3AD203B41FA5}">
                      <a16:colId xmlns:a16="http://schemas.microsoft.com/office/drawing/2014/main" val="3674287176"/>
                    </a:ext>
                  </a:extLst>
                </a:gridCol>
              </a:tblGrid>
              <a:tr h="411683">
                <a:tc>
                  <a:txBody>
                    <a:bodyPr/>
                    <a:lstStyle/>
                    <a:p>
                      <a:r>
                        <a:rPr lang="en-US" dirty="0"/>
                        <a:t>First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Third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913047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r>
                        <a:rPr lang="en-US" b="1" dirty="0"/>
                        <a:t>In School                         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 School                            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 School                           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98620"/>
                  </a:ext>
                </a:extLst>
              </a:tr>
              <a:tr h="1015109"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January to             21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April to</a:t>
                      </a:r>
                    </a:p>
                    <a:p>
                      <a:r>
                        <a:rPr lang="en-US" b="1" dirty="0"/>
                        <a:t>20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April                       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May</a:t>
                      </a:r>
                    </a:p>
                    <a:p>
                      <a:r>
                        <a:rPr lang="en-US" b="1" dirty="0"/>
                        <a:t>2023                              2023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May to                10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August to</a:t>
                      </a:r>
                    </a:p>
                    <a:p>
                      <a:r>
                        <a:rPr lang="en-US" b="1" dirty="0"/>
                        <a:t>9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August                 21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August</a:t>
                      </a:r>
                    </a:p>
                    <a:p>
                      <a:r>
                        <a:rPr lang="en-US" b="1" dirty="0"/>
                        <a:t>2023                           2023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August to</a:t>
                      </a:r>
                    </a:p>
                    <a:p>
                      <a:r>
                        <a:rPr lang="en-US" b="1" dirty="0"/>
                        <a:t>16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November</a:t>
                      </a:r>
                    </a:p>
                    <a:p>
                      <a:r>
                        <a:rPr lang="en-US" b="1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13790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CF8B3F7D-AB64-03D9-0D3F-83F858600A61}"/>
              </a:ext>
            </a:extLst>
          </p:cNvPr>
          <p:cNvSpPr/>
          <p:nvPr/>
        </p:nvSpPr>
        <p:spPr>
          <a:xfrm>
            <a:off x="646044" y="3349487"/>
            <a:ext cx="4790660" cy="103810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Academic Calendar - 14 WEEKS a term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B50E04-503F-A30E-B823-74E5AB375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47117"/>
              </p:ext>
            </p:extLst>
          </p:nvPr>
        </p:nvGraphicFramePr>
        <p:xfrm>
          <a:off x="117613" y="4559551"/>
          <a:ext cx="11956773" cy="2291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5983">
                  <a:extLst>
                    <a:ext uri="{9D8B030D-6E8A-4147-A177-3AD203B41FA5}">
                      <a16:colId xmlns:a16="http://schemas.microsoft.com/office/drawing/2014/main" val="18578314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46131186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val="2851718515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802631208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3673599466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559082021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3920703054"/>
                    </a:ext>
                  </a:extLst>
                </a:gridCol>
                <a:gridCol w="1341783">
                  <a:extLst>
                    <a:ext uri="{9D8B030D-6E8A-4147-A177-3AD203B41FA5}">
                      <a16:colId xmlns:a16="http://schemas.microsoft.com/office/drawing/2014/main" val="3029482114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1841884505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3520872230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2581199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7:45-8:00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8:00-9:10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9:10-10:20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10:20-</a:t>
                      </a:r>
                    </a:p>
                    <a:p>
                      <a:r>
                        <a:rPr lang="en-US" dirty="0"/>
                        <a:t>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10:50-12:00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12:00-1:10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1:10 -</a:t>
                      </a:r>
                    </a:p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1:30 - 2:05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2:05 – 3:05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Soc.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Creative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5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Int.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Soc.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4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Soc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Int.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376030"/>
                  </a:ext>
                </a:extLst>
              </a:tr>
            </a:tbl>
          </a:graphicData>
        </a:graphic>
      </p:graphicFrame>
      <p:sp>
        <p:nvSpPr>
          <p:cNvPr id="11" name="Arrow: Left 10">
            <a:extLst>
              <a:ext uri="{FF2B5EF4-FFF2-40B4-BE49-F238E27FC236}">
                <a16:creationId xmlns:a16="http://schemas.microsoft.com/office/drawing/2014/main" id="{2331EDF2-501A-02E5-33C3-A2117E800E65}"/>
              </a:ext>
            </a:extLst>
          </p:cNvPr>
          <p:cNvSpPr/>
          <p:nvPr/>
        </p:nvSpPr>
        <p:spPr>
          <a:xfrm>
            <a:off x="7921486" y="3577633"/>
            <a:ext cx="4152900" cy="1038100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Teaching Time Table</a:t>
            </a:r>
          </a:p>
        </p:txBody>
      </p:sp>
    </p:spTree>
    <p:extLst>
      <p:ext uri="{BB962C8B-B14F-4D97-AF65-F5344CB8AC3E}">
        <p14:creationId xmlns:p14="http://schemas.microsoft.com/office/powerpoint/2010/main" val="29278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821</Words>
  <Application>Microsoft Office PowerPoint</Application>
  <PresentationFormat>Breitbild</PresentationFormat>
  <Paragraphs>339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Comic Sans MS</vt:lpstr>
      <vt:lpstr>Wingdings</vt:lpstr>
      <vt:lpstr>Retrospect</vt:lpstr>
      <vt:lpstr>                    </vt:lpstr>
      <vt:lpstr>                   Outline of Presentation</vt:lpstr>
      <vt:lpstr>                        Historical Context of Education in Ghana          </vt:lpstr>
      <vt:lpstr>         Structure of Education system in Ghana –                                    Overview</vt:lpstr>
      <vt:lpstr>          Structure of Education system in Ghana –                                       Overview</vt:lpstr>
      <vt:lpstr>                              The School System in Ghana – Basic                                 </vt:lpstr>
      <vt:lpstr>                        The School System in Ghana – Primary                                 </vt:lpstr>
      <vt:lpstr>             The School Building – Primary </vt:lpstr>
      <vt:lpstr>                              The School System in Ghana – JHS                                 </vt:lpstr>
      <vt:lpstr>                                                       The School Building – JHS                                  </vt:lpstr>
      <vt:lpstr>                         The School System in Ghana – SHS                                 </vt:lpstr>
      <vt:lpstr>                              The School System in Ghana – SHS                                 </vt:lpstr>
      <vt:lpstr>                              The School Building – SHS                                 </vt:lpstr>
      <vt:lpstr>                           The School System in Ghana – Tertiary                                 </vt:lpstr>
      <vt:lpstr>                                  Teacher Education in Ghana                                </vt:lpstr>
      <vt:lpstr>                       Teacher Education in Ghana – The Reforms                                </vt:lpstr>
      <vt:lpstr>                           Teacher Education in Ghana - Programs                                </vt:lpstr>
      <vt:lpstr>                    Career Progression in Teacher Education - Ghana                                </vt:lpstr>
      <vt:lpstr>                    Career Progression in Teacher Education - Ghana                                </vt:lpstr>
      <vt:lpstr>                           Who is a Qualified Teacher in Ghana                                </vt:lpstr>
      <vt:lpstr>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Amoako</dc:creator>
  <cp:lastModifiedBy>Manuela Hackel</cp:lastModifiedBy>
  <cp:revision>19</cp:revision>
  <dcterms:created xsi:type="dcterms:W3CDTF">2023-11-12T13:30:02Z</dcterms:created>
  <dcterms:modified xsi:type="dcterms:W3CDTF">2023-12-07T11:48:26Z</dcterms:modified>
</cp:coreProperties>
</file>