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69" r:id="rId6"/>
    <p:sldId id="274" r:id="rId7"/>
    <p:sldId id="263" r:id="rId8"/>
    <p:sldId id="261" r:id="rId9"/>
    <p:sldId id="264" r:id="rId10"/>
    <p:sldId id="262" r:id="rId11"/>
    <p:sldId id="268" r:id="rId12"/>
    <p:sldId id="273" r:id="rId13"/>
    <p:sldId id="265" r:id="rId14"/>
    <p:sldId id="266" r:id="rId15"/>
    <p:sldId id="271" r:id="rId16"/>
    <p:sldId id="259" r:id="rId17"/>
    <p:sldId id="267" r:id="rId18"/>
    <p:sldId id="272" r:id="rId19"/>
  </p:sldIdLst>
  <p:sldSz cx="12192000" cy="9144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5378B25-BF37-4093-9A0B-BA9B879F032E}">
          <p14:sldIdLst>
            <p14:sldId id="256"/>
            <p14:sldId id="257"/>
          </p14:sldIdLst>
        </p14:section>
        <p14:section name="Programmvorstellung" id="{AA59CED1-E8D0-4CB8-B40B-38534276DB89}">
          <p14:sldIdLst>
            <p14:sldId id="260"/>
            <p14:sldId id="258"/>
            <p14:sldId id="269"/>
            <p14:sldId id="274"/>
            <p14:sldId id="263"/>
            <p14:sldId id="261"/>
            <p14:sldId id="264"/>
          </p14:sldIdLst>
        </p14:section>
        <p14:section name="Organisatorisches" id="{704EFD95-9B3D-4EC6-A9BB-355F596F1EB5}">
          <p14:sldIdLst>
            <p14:sldId id="262"/>
            <p14:sldId id="268"/>
            <p14:sldId id="273"/>
          </p14:sldIdLst>
        </p14:section>
        <p14:section name="Kennenlernen" id="{924C38D2-2207-4A47-A513-D37A77F836BE}">
          <p14:sldIdLst>
            <p14:sldId id="265"/>
            <p14:sldId id="266"/>
          </p14:sldIdLst>
        </p14:section>
        <p14:section name="Werbung" id="{DB797A2A-C549-4594-ADB8-F24E588A8BA6}">
          <p14:sldIdLst>
            <p14:sldId id="271"/>
            <p14:sldId id="259"/>
            <p14:sldId id="267"/>
          </p14:sldIdLst>
        </p14:section>
        <p14:section name="Moodle" id="{692D1C04-3164-4C70-BBE5-B757CC900D22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D"/>
    <a:srgbClr val="0D2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8B22E-F831-4A2F-9193-12818E32FC83}" v="372" dt="2021-01-14T14:40:32.670"/>
    <p1510:client id="{E3B74698-A8D5-483B-988F-516EE2D2A384}" v="233" dt="2021-01-14T14:58:05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8" autoAdjust="0"/>
    <p:restoredTop sz="68673" autoAdjust="0"/>
  </p:normalViewPr>
  <p:slideViewPr>
    <p:cSldViewPr>
      <p:cViewPr varScale="1">
        <p:scale>
          <a:sx n="60" d="100"/>
          <a:sy n="60" d="100"/>
        </p:scale>
        <p:origin x="2394" y="84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 Blümlein" userId="effbaebbb5a5a58e" providerId="Windows Live" clId="Web-{1DC8B22E-F831-4A2F-9193-12818E32FC83}"/>
    <pc:docChg chg="addSld delSld modSld sldOrd">
      <pc:chgData name="Jasmin Blümlein" userId="effbaebbb5a5a58e" providerId="Windows Live" clId="Web-{1DC8B22E-F831-4A2F-9193-12818E32FC83}" dt="2021-01-14T14:40:32.670" v="274"/>
      <pc:docMkLst>
        <pc:docMk/>
      </pc:docMkLst>
      <pc:sldChg chg="modSp">
        <pc:chgData name="Jasmin Blümlein" userId="effbaebbb5a5a58e" providerId="Windows Live" clId="Web-{1DC8B22E-F831-4A2F-9193-12818E32FC83}" dt="2021-01-14T11:50:51.376" v="98" actId="20577"/>
        <pc:sldMkLst>
          <pc:docMk/>
          <pc:sldMk cId="1138969737" sldId="262"/>
        </pc:sldMkLst>
        <pc:spChg chg="mod">
          <ac:chgData name="Jasmin Blümlein" userId="effbaebbb5a5a58e" providerId="Windows Live" clId="Web-{1DC8B22E-F831-4A2F-9193-12818E32FC83}" dt="2021-01-14T11:50:51.376" v="98" actId="20577"/>
          <ac:spMkLst>
            <pc:docMk/>
            <pc:sldMk cId="1138969737" sldId="262"/>
            <ac:spMk id="8" creationId="{00000000-0000-0000-0000-000000000000}"/>
          </ac:spMkLst>
        </pc:spChg>
        <pc:spChg chg="mod">
          <ac:chgData name="Jasmin Blümlein" userId="effbaebbb5a5a58e" providerId="Windows Live" clId="Web-{1DC8B22E-F831-4A2F-9193-12818E32FC83}" dt="2021-01-14T11:50:43.329" v="97" actId="1076"/>
          <ac:spMkLst>
            <pc:docMk/>
            <pc:sldMk cId="1138969737" sldId="262"/>
            <ac:spMk id="18" creationId="{00000000-0000-0000-0000-000000000000}"/>
          </ac:spMkLst>
        </pc:spChg>
        <pc:picChg chg="mod">
          <ac:chgData name="Jasmin Blümlein" userId="effbaebbb5a5a58e" providerId="Windows Live" clId="Web-{1DC8B22E-F831-4A2F-9193-12818E32FC83}" dt="2021-01-14T11:28:58.161" v="9" actId="14100"/>
          <ac:picMkLst>
            <pc:docMk/>
            <pc:sldMk cId="1138969737" sldId="262"/>
            <ac:picMk id="9" creationId="{00000000-0000-0000-0000-000000000000}"/>
          </ac:picMkLst>
        </pc:picChg>
      </pc:sldChg>
      <pc:sldChg chg="addSp delSp modSp add replId">
        <pc:chgData name="Jasmin Blümlein" userId="effbaebbb5a5a58e" providerId="Windows Live" clId="Web-{1DC8B22E-F831-4A2F-9193-12818E32FC83}" dt="2021-01-14T14:39:51.419" v="268"/>
        <pc:sldMkLst>
          <pc:docMk/>
          <pc:sldMk cId="1708878697" sldId="263"/>
        </pc:sldMkLst>
        <pc:spChg chg="mod">
          <ac:chgData name="Jasmin Blümlein" userId="effbaebbb5a5a58e" providerId="Windows Live" clId="Web-{1DC8B22E-F831-4A2F-9193-12818E32FC83}" dt="2021-01-14T14:33:01.315" v="201" actId="20577"/>
          <ac:spMkLst>
            <pc:docMk/>
            <pc:sldMk cId="1708878697" sldId="263"/>
            <ac:spMk id="8" creationId="{00000000-0000-0000-0000-000000000000}"/>
          </ac:spMkLst>
        </pc:spChg>
        <pc:spChg chg="mod">
          <ac:chgData name="Jasmin Blümlein" userId="effbaebbb5a5a58e" providerId="Windows Live" clId="Web-{1DC8B22E-F831-4A2F-9193-12818E32FC83}" dt="2021-01-14T11:32:59.949" v="29" actId="14100"/>
          <ac:spMkLst>
            <pc:docMk/>
            <pc:sldMk cId="1708878697" sldId="263"/>
            <ac:spMk id="17" creationId="{00000000-0000-0000-0000-000000000000}"/>
          </ac:spMkLst>
        </pc:spChg>
        <pc:spChg chg="mod">
          <ac:chgData name="Jasmin Blümlein" userId="effbaebbb5a5a58e" providerId="Windows Live" clId="Web-{1DC8B22E-F831-4A2F-9193-12818E32FC83}" dt="2021-01-14T14:33:13.175" v="202" actId="20577"/>
          <ac:spMkLst>
            <pc:docMk/>
            <pc:sldMk cId="1708878697" sldId="263"/>
            <ac:spMk id="18" creationId="{00000000-0000-0000-0000-000000000000}"/>
          </ac:spMkLst>
        </pc:spChg>
        <pc:grpChg chg="mod">
          <ac:chgData name="Jasmin Blümlein" userId="effbaebbb5a5a58e" providerId="Windows Live" clId="Web-{1DC8B22E-F831-4A2F-9193-12818E32FC83}" dt="2021-01-14T11:30:05.710" v="15" actId="1076"/>
          <ac:grpSpMkLst>
            <pc:docMk/>
            <pc:sldMk cId="1708878697" sldId="263"/>
            <ac:grpSpMk id="7" creationId="{00000000-0000-0000-0000-000000000000}"/>
          </ac:grpSpMkLst>
        </pc:grpChg>
        <pc:picChg chg="add">
          <ac:chgData name="Jasmin Blümlein" userId="effbaebbb5a5a58e" providerId="Windows Live" clId="Web-{1DC8B22E-F831-4A2F-9193-12818E32FC83}" dt="2021-01-14T14:39:51.419" v="268"/>
          <ac:picMkLst>
            <pc:docMk/>
            <pc:sldMk cId="1708878697" sldId="263"/>
            <ac:picMk id="3" creationId="{ACA20809-2168-4D39-9B06-994958BC37F3}"/>
          </ac:picMkLst>
        </pc:picChg>
        <pc:picChg chg="del mod">
          <ac:chgData name="Jasmin Blümlein" userId="effbaebbb5a5a58e" providerId="Windows Live" clId="Web-{1DC8B22E-F831-4A2F-9193-12818E32FC83}" dt="2021-01-14T14:39:42.465" v="267"/>
          <ac:picMkLst>
            <pc:docMk/>
            <pc:sldMk cId="1708878697" sldId="263"/>
            <ac:picMk id="9" creationId="{00000000-0000-0000-0000-000000000000}"/>
          </ac:picMkLst>
        </pc:picChg>
        <pc:picChg chg="mod">
          <ac:chgData name="Jasmin Blümlein" userId="effbaebbb5a5a58e" providerId="Windows Live" clId="Web-{1DC8B22E-F831-4A2F-9193-12818E32FC83}" dt="2021-01-14T11:33:43.325" v="33" actId="1076"/>
          <ac:picMkLst>
            <pc:docMk/>
            <pc:sldMk cId="1708878697" sldId="263"/>
            <ac:picMk id="19" creationId="{00000000-0000-0000-0000-000000000000}"/>
          </ac:picMkLst>
        </pc:picChg>
      </pc:sldChg>
      <pc:sldChg chg="addSp delSp modSp add del replId">
        <pc:chgData name="Jasmin Blümlein" userId="effbaebbb5a5a58e" providerId="Windows Live" clId="Web-{1DC8B22E-F831-4A2F-9193-12818E32FC83}" dt="2021-01-14T11:47:12.671" v="93"/>
        <pc:sldMkLst>
          <pc:docMk/>
          <pc:sldMk cId="1434178420" sldId="264"/>
        </pc:sldMkLst>
        <pc:spChg chg="add mod">
          <ac:chgData name="Jasmin Blümlein" userId="effbaebbb5a5a58e" providerId="Windows Live" clId="Web-{1DC8B22E-F831-4A2F-9193-12818E32FC83}" dt="2021-01-14T11:38:17.519" v="65"/>
          <ac:spMkLst>
            <pc:docMk/>
            <pc:sldMk cId="1434178420" sldId="264"/>
            <ac:spMk id="3" creationId="{0B397950-D110-4AEE-961D-84190727D744}"/>
          </ac:spMkLst>
        </pc:spChg>
        <pc:spChg chg="add mod">
          <ac:chgData name="Jasmin Blümlein" userId="effbaebbb5a5a58e" providerId="Windows Live" clId="Web-{1DC8B22E-F831-4A2F-9193-12818E32FC83}" dt="2021-01-14T11:38:10.019" v="64"/>
          <ac:spMkLst>
            <pc:docMk/>
            <pc:sldMk cId="1434178420" sldId="264"/>
            <ac:spMk id="10" creationId="{14478E10-5393-4787-91B9-6B5EA756CE1E}"/>
          </ac:spMkLst>
        </pc:spChg>
        <pc:spChg chg="add del">
          <ac:chgData name="Jasmin Blümlein" userId="effbaebbb5a5a58e" providerId="Windows Live" clId="Web-{1DC8B22E-F831-4A2F-9193-12818E32FC83}" dt="2021-01-14T11:41:34.680" v="71"/>
          <ac:spMkLst>
            <pc:docMk/>
            <pc:sldMk cId="1434178420" sldId="264"/>
            <ac:spMk id="15" creationId="{464A737B-D548-4869-94FA-C30F69E9AF14}"/>
          </ac:spMkLst>
        </pc:spChg>
        <pc:spChg chg="mod">
          <ac:chgData name="Jasmin Blümlein" userId="effbaebbb5a5a58e" providerId="Windows Live" clId="Web-{1DC8B22E-F831-4A2F-9193-12818E32FC83}" dt="2021-01-14T11:38:52.864" v="67" actId="20577"/>
          <ac:spMkLst>
            <pc:docMk/>
            <pc:sldMk cId="1434178420" sldId="264"/>
            <ac:spMk id="17" creationId="{00000000-0000-0000-0000-000000000000}"/>
          </ac:spMkLst>
        </pc:spChg>
        <pc:spChg chg="del">
          <ac:chgData name="Jasmin Blümlein" userId="effbaebbb5a5a58e" providerId="Windows Live" clId="Web-{1DC8B22E-F831-4A2F-9193-12818E32FC83}" dt="2021-01-14T11:42:38.674" v="73"/>
          <ac:spMkLst>
            <pc:docMk/>
            <pc:sldMk cId="1434178420" sldId="264"/>
            <ac:spMk id="18" creationId="{00000000-0000-0000-0000-000000000000}"/>
          </ac:spMkLst>
        </pc:spChg>
        <pc:spChg chg="add">
          <ac:chgData name="Jasmin Blümlein" userId="effbaebbb5a5a58e" providerId="Windows Live" clId="Web-{1DC8B22E-F831-4A2F-9193-12818E32FC83}" dt="2021-01-14T11:42:20.648" v="72"/>
          <ac:spMkLst>
            <pc:docMk/>
            <pc:sldMk cId="1434178420" sldId="264"/>
            <ac:spMk id="20" creationId="{9E3733E4-CADC-44B6-9EF1-D7C20359A1E0}"/>
          </ac:spMkLst>
        </pc:spChg>
        <pc:spChg chg="add mod">
          <ac:chgData name="Jasmin Blümlein" userId="effbaebbb5a5a58e" providerId="Windows Live" clId="Web-{1DC8B22E-F831-4A2F-9193-12818E32FC83}" dt="2021-01-14T11:43:57.558" v="78" actId="1076"/>
          <ac:spMkLst>
            <pc:docMk/>
            <pc:sldMk cId="1434178420" sldId="264"/>
            <ac:spMk id="21" creationId="{5AFC8283-B6A7-4C23-BD8B-8253F8A5B70E}"/>
          </ac:spMkLst>
        </pc:spChg>
        <pc:picChg chg="add del mod">
          <ac:chgData name="Jasmin Blümlein" userId="effbaebbb5a5a58e" providerId="Windows Live" clId="Web-{1DC8B22E-F831-4A2F-9193-12818E32FC83}" dt="2021-01-14T11:39:54.756" v="69"/>
          <ac:picMkLst>
            <pc:docMk/>
            <pc:sldMk cId="1434178420" sldId="264"/>
            <ac:picMk id="11" creationId="{B5D00221-972D-4174-8765-026212D48ED8}"/>
          </ac:picMkLst>
        </pc:picChg>
      </pc:sldChg>
      <pc:sldChg chg="addSp delSp modSp add ord replId">
        <pc:chgData name="Jasmin Blümlein" userId="effbaebbb5a5a58e" providerId="Windows Live" clId="Web-{1DC8B22E-F831-4A2F-9193-12818E32FC83}" dt="2021-01-14T14:40:12.857" v="270"/>
        <pc:sldMkLst>
          <pc:docMk/>
          <pc:sldMk cId="4271817772" sldId="265"/>
        </pc:sldMkLst>
        <pc:spChg chg="add mod">
          <ac:chgData name="Jasmin Blümlein" userId="effbaebbb5a5a58e" providerId="Windows Live" clId="Web-{1DC8B22E-F831-4A2F-9193-12818E32FC83}" dt="2021-01-14T14:38:39.636" v="264" actId="1076"/>
          <ac:spMkLst>
            <pc:docMk/>
            <pc:sldMk cId="4271817772" sldId="265"/>
            <ac:spMk id="3" creationId="{6F9D6D2E-53F2-4596-9FF5-D6CA3CA0B3BE}"/>
          </ac:spMkLst>
        </pc:spChg>
        <pc:spChg chg="mod">
          <ac:chgData name="Jasmin Blümlein" userId="effbaebbb5a5a58e" providerId="Windows Live" clId="Web-{1DC8B22E-F831-4A2F-9193-12818E32FC83}" dt="2021-01-14T14:36:08.476" v="241" actId="20577"/>
          <ac:spMkLst>
            <pc:docMk/>
            <pc:sldMk cId="4271817772" sldId="265"/>
            <ac:spMk id="8" creationId="{00000000-0000-0000-0000-000000000000}"/>
          </ac:spMkLst>
        </pc:spChg>
        <pc:spChg chg="add mod">
          <ac:chgData name="Jasmin Blümlein" userId="effbaebbb5a5a58e" providerId="Windows Live" clId="Web-{1DC8B22E-F831-4A2F-9193-12818E32FC83}" dt="2021-01-14T14:38:55.386" v="266" actId="14100"/>
          <ac:spMkLst>
            <pc:docMk/>
            <pc:sldMk cId="4271817772" sldId="265"/>
            <ac:spMk id="10" creationId="{A7BCA7F5-1B17-4FF0-A448-6CF368DC4CDA}"/>
          </ac:spMkLst>
        </pc:spChg>
        <pc:spChg chg="mod">
          <ac:chgData name="Jasmin Blümlein" userId="effbaebbb5a5a58e" providerId="Windows Live" clId="Web-{1DC8B22E-F831-4A2F-9193-12818E32FC83}" dt="2021-01-14T14:36:14.163" v="242" actId="20577"/>
          <ac:spMkLst>
            <pc:docMk/>
            <pc:sldMk cId="4271817772" sldId="265"/>
            <ac:spMk id="18" creationId="{00000000-0000-0000-0000-000000000000}"/>
          </ac:spMkLst>
        </pc:spChg>
        <pc:picChg chg="del">
          <ac:chgData name="Jasmin Blümlein" userId="effbaebbb5a5a58e" providerId="Windows Live" clId="Web-{1DC8B22E-F831-4A2F-9193-12818E32FC83}" dt="2021-01-14T14:40:09.466" v="269"/>
          <ac:picMkLst>
            <pc:docMk/>
            <pc:sldMk cId="4271817772" sldId="265"/>
            <ac:picMk id="9" creationId="{00000000-0000-0000-0000-000000000000}"/>
          </ac:picMkLst>
        </pc:picChg>
        <pc:picChg chg="add">
          <ac:chgData name="Jasmin Blümlein" userId="effbaebbb5a5a58e" providerId="Windows Live" clId="Web-{1DC8B22E-F831-4A2F-9193-12818E32FC83}" dt="2021-01-14T14:40:12.857" v="270"/>
          <ac:picMkLst>
            <pc:docMk/>
            <pc:sldMk cId="4271817772" sldId="265"/>
            <ac:picMk id="11" creationId="{D37154D8-AD38-4409-AD03-2BE6274CB9B1}"/>
          </ac:picMkLst>
        </pc:picChg>
      </pc:sldChg>
      <pc:sldChg chg="addSp modSp add ord replId">
        <pc:chgData name="Jasmin Blümlein" userId="effbaebbb5a5a58e" providerId="Windows Live" clId="Web-{1DC8B22E-F831-4A2F-9193-12818E32FC83}" dt="2021-01-14T14:36:49.555" v="252" actId="20577"/>
        <pc:sldMkLst>
          <pc:docMk/>
          <pc:sldMk cId="2381273648" sldId="266"/>
        </pc:sldMkLst>
        <pc:spChg chg="add mod">
          <ac:chgData name="Jasmin Blümlein" userId="effbaebbb5a5a58e" providerId="Windows Live" clId="Web-{1DC8B22E-F831-4A2F-9193-12818E32FC83}" dt="2021-01-14T14:35:35.272" v="235" actId="1076"/>
          <ac:spMkLst>
            <pc:docMk/>
            <pc:sldMk cId="2381273648" sldId="266"/>
            <ac:spMk id="3" creationId="{ED4508DD-02BF-4E59-819A-7E78D27D9BA1}"/>
          </ac:spMkLst>
        </pc:spChg>
        <pc:spChg chg="mod">
          <ac:chgData name="Jasmin Blümlein" userId="effbaebbb5a5a58e" providerId="Windows Live" clId="Web-{1DC8B22E-F831-4A2F-9193-12818E32FC83}" dt="2021-01-14T14:33:50.457" v="219" actId="20577"/>
          <ac:spMkLst>
            <pc:docMk/>
            <pc:sldMk cId="2381273648" sldId="266"/>
            <ac:spMk id="8" creationId="{00000000-0000-0000-0000-000000000000}"/>
          </ac:spMkLst>
        </pc:spChg>
        <pc:spChg chg="add mod">
          <ac:chgData name="Jasmin Blümlein" userId="effbaebbb5a5a58e" providerId="Windows Live" clId="Web-{1DC8B22E-F831-4A2F-9193-12818E32FC83}" dt="2021-01-14T14:36:49.555" v="252" actId="20577"/>
          <ac:spMkLst>
            <pc:docMk/>
            <pc:sldMk cId="2381273648" sldId="266"/>
            <ac:spMk id="10" creationId="{6D55E231-65A4-46EA-8386-C94CFE2E6DDB}"/>
          </ac:spMkLst>
        </pc:spChg>
        <pc:spChg chg="mod">
          <ac:chgData name="Jasmin Blümlein" userId="effbaebbb5a5a58e" providerId="Windows Live" clId="Web-{1DC8B22E-F831-4A2F-9193-12818E32FC83}" dt="2021-01-14T14:33:56.676" v="220" actId="20577"/>
          <ac:spMkLst>
            <pc:docMk/>
            <pc:sldMk cId="2381273648" sldId="266"/>
            <ac:spMk id="18" creationId="{00000000-0000-0000-0000-000000000000}"/>
          </ac:spMkLst>
        </pc:spChg>
        <pc:picChg chg="mod">
          <ac:chgData name="Jasmin Blümlein" userId="effbaebbb5a5a58e" providerId="Windows Live" clId="Web-{1DC8B22E-F831-4A2F-9193-12818E32FC83}" dt="2021-01-14T12:15:48.116" v="107" actId="688"/>
          <ac:picMkLst>
            <pc:docMk/>
            <pc:sldMk cId="2381273648" sldId="266"/>
            <ac:picMk id="9" creationId="{00000000-0000-0000-0000-000000000000}"/>
          </ac:picMkLst>
        </pc:picChg>
      </pc:sldChg>
      <pc:sldChg chg="addSp delSp modSp add replId">
        <pc:chgData name="Jasmin Blümlein" userId="effbaebbb5a5a58e" providerId="Windows Live" clId="Web-{1DC8B22E-F831-4A2F-9193-12818E32FC83}" dt="2021-01-14T14:40:23.763" v="272"/>
        <pc:sldMkLst>
          <pc:docMk/>
          <pc:sldMk cId="3324533465" sldId="267"/>
        </pc:sldMkLst>
        <pc:spChg chg="del mod">
          <ac:chgData name="Jasmin Blümlein" userId="effbaebbb5a5a58e" providerId="Windows Live" clId="Web-{1DC8B22E-F831-4A2F-9193-12818E32FC83}" dt="2021-01-14T12:27:32.102" v="153"/>
          <ac:spMkLst>
            <pc:docMk/>
            <pc:sldMk cId="3324533465" sldId="267"/>
            <ac:spMk id="2" creationId="{00000000-0000-0000-0000-000000000000}"/>
          </ac:spMkLst>
        </pc:spChg>
        <pc:spChg chg="del">
          <ac:chgData name="Jasmin Blümlein" userId="effbaebbb5a5a58e" providerId="Windows Live" clId="Web-{1DC8B22E-F831-4A2F-9193-12818E32FC83}" dt="2021-01-14T12:17:51.932" v="109"/>
          <ac:spMkLst>
            <pc:docMk/>
            <pc:sldMk cId="3324533465" sldId="267"/>
            <ac:spMk id="3" creationId="{6F9D6D2E-53F2-4596-9FF5-D6CA3CA0B3BE}"/>
          </ac:spMkLst>
        </pc:spChg>
        <pc:spChg chg="mod">
          <ac:chgData name="Jasmin Blümlein" userId="effbaebbb5a5a58e" providerId="Windows Live" clId="Web-{1DC8B22E-F831-4A2F-9193-12818E32FC83}" dt="2021-01-14T14:32:26.783" v="197" actId="1076"/>
          <ac:spMkLst>
            <pc:docMk/>
            <pc:sldMk cId="3324533465" sldId="267"/>
            <ac:spMk id="8" creationId="{00000000-0000-0000-0000-000000000000}"/>
          </ac:spMkLst>
        </pc:spChg>
        <pc:spChg chg="del">
          <ac:chgData name="Jasmin Blümlein" userId="effbaebbb5a5a58e" providerId="Windows Live" clId="Web-{1DC8B22E-F831-4A2F-9193-12818E32FC83}" dt="2021-01-14T12:17:54.916" v="110"/>
          <ac:spMkLst>
            <pc:docMk/>
            <pc:sldMk cId="3324533465" sldId="267"/>
            <ac:spMk id="10" creationId="{A7BCA7F5-1B17-4FF0-A448-6CF368DC4CDA}"/>
          </ac:spMkLst>
        </pc:spChg>
        <pc:spChg chg="del mod">
          <ac:chgData name="Jasmin Blümlein" userId="effbaebbb5a5a58e" providerId="Windows Live" clId="Web-{1DC8B22E-F831-4A2F-9193-12818E32FC83}" dt="2021-01-14T12:19:45.263" v="117"/>
          <ac:spMkLst>
            <pc:docMk/>
            <pc:sldMk cId="3324533465" sldId="267"/>
            <ac:spMk id="17" creationId="{00000000-0000-0000-0000-000000000000}"/>
          </ac:spMkLst>
        </pc:spChg>
        <pc:spChg chg="del">
          <ac:chgData name="Jasmin Blümlein" userId="effbaebbb5a5a58e" providerId="Windows Live" clId="Web-{1DC8B22E-F831-4A2F-9193-12818E32FC83}" dt="2021-01-14T12:17:57.916" v="111"/>
          <ac:spMkLst>
            <pc:docMk/>
            <pc:sldMk cId="3324533465" sldId="267"/>
            <ac:spMk id="18" creationId="{00000000-0000-0000-0000-000000000000}"/>
          </ac:spMkLst>
        </pc:spChg>
        <pc:grpChg chg="mod">
          <ac:chgData name="Jasmin Blümlein" userId="effbaebbb5a5a58e" providerId="Windows Live" clId="Web-{1DC8B22E-F831-4A2F-9193-12818E32FC83}" dt="2021-01-14T14:32:00.876" v="196" actId="1076"/>
          <ac:grpSpMkLst>
            <pc:docMk/>
            <pc:sldMk cId="3324533465" sldId="267"/>
            <ac:grpSpMk id="7" creationId="{00000000-0000-0000-0000-000000000000}"/>
          </ac:grpSpMkLst>
        </pc:grpChg>
        <pc:grpChg chg="mod">
          <ac:chgData name="Jasmin Blümlein" userId="effbaebbb5a5a58e" providerId="Windows Live" clId="Web-{1DC8B22E-F831-4A2F-9193-12818E32FC83}" dt="2021-01-14T14:32:39.689" v="198" actId="1076"/>
          <ac:grpSpMkLst>
            <pc:docMk/>
            <pc:sldMk cId="3324533465" sldId="267"/>
            <ac:grpSpMk id="14" creationId="{00000000-0000-0000-0000-000000000000}"/>
          </ac:grpSpMkLst>
        </pc:grpChg>
        <pc:picChg chg="add">
          <ac:chgData name="Jasmin Blümlein" userId="effbaebbb5a5a58e" providerId="Windows Live" clId="Web-{1DC8B22E-F831-4A2F-9193-12818E32FC83}" dt="2021-01-14T14:40:23.763" v="272"/>
          <ac:picMkLst>
            <pc:docMk/>
            <pc:sldMk cId="3324533465" sldId="267"/>
            <ac:picMk id="2" creationId="{73D65B88-FC3A-4714-8F96-43DECA6B816A}"/>
          </ac:picMkLst>
        </pc:picChg>
        <pc:picChg chg="del mod">
          <ac:chgData name="Jasmin Blümlein" userId="effbaebbb5a5a58e" providerId="Windows Live" clId="Web-{1DC8B22E-F831-4A2F-9193-12818E32FC83}" dt="2021-01-14T14:40:18.904" v="271"/>
          <ac:picMkLst>
            <pc:docMk/>
            <pc:sldMk cId="3324533465" sldId="267"/>
            <ac:picMk id="9" creationId="{00000000-0000-0000-0000-000000000000}"/>
          </ac:picMkLst>
        </pc:picChg>
        <pc:picChg chg="del">
          <ac:chgData name="Jasmin Blümlein" userId="effbaebbb5a5a58e" providerId="Windows Live" clId="Web-{1DC8B22E-F831-4A2F-9193-12818E32FC83}" dt="2021-01-14T12:19:48.060" v="118"/>
          <ac:picMkLst>
            <pc:docMk/>
            <pc:sldMk cId="3324533465" sldId="267"/>
            <ac:picMk id="19" creationId="{00000000-0000-0000-0000-000000000000}"/>
          </ac:picMkLst>
        </pc:picChg>
      </pc:sldChg>
      <pc:sldChg chg="addSp delSp modSp add replId">
        <pc:chgData name="Jasmin Blümlein" userId="effbaebbb5a5a58e" providerId="Windows Live" clId="Web-{1DC8B22E-F831-4A2F-9193-12818E32FC83}" dt="2021-01-14T14:40:32.670" v="274"/>
        <pc:sldMkLst>
          <pc:docMk/>
          <pc:sldMk cId="776224119" sldId="268"/>
        </pc:sldMkLst>
        <pc:spChg chg="mod">
          <ac:chgData name="Jasmin Blümlein" userId="effbaebbb5a5a58e" providerId="Windows Live" clId="Web-{1DC8B22E-F831-4A2F-9193-12818E32FC83}" dt="2021-01-14T12:27:21.290" v="151" actId="20577"/>
          <ac:spMkLst>
            <pc:docMk/>
            <pc:sldMk cId="776224119" sldId="268"/>
            <ac:spMk id="2" creationId="{00000000-0000-0000-0000-000000000000}"/>
          </ac:spMkLst>
        </pc:spChg>
        <pc:spChg chg="add mod">
          <ac:chgData name="Jasmin Blümlein" userId="effbaebbb5a5a58e" providerId="Windows Live" clId="Web-{1DC8B22E-F831-4A2F-9193-12818E32FC83}" dt="2021-01-14T12:24:13.676" v="143" actId="1076"/>
          <ac:spMkLst>
            <pc:docMk/>
            <pc:sldMk cId="776224119" sldId="268"/>
            <ac:spMk id="3" creationId="{46814153-662F-44C5-A54B-BC3B97A61481}"/>
          </ac:spMkLst>
        </pc:spChg>
        <pc:spChg chg="del topLvl">
          <ac:chgData name="Jasmin Blümlein" userId="effbaebbb5a5a58e" providerId="Windows Live" clId="Web-{1DC8B22E-F831-4A2F-9193-12818E32FC83}" dt="2021-01-14T12:22:28.001" v="127"/>
          <ac:spMkLst>
            <pc:docMk/>
            <pc:sldMk cId="776224119" sldId="268"/>
            <ac:spMk id="4" creationId="{00000000-0000-0000-0000-000000000000}"/>
          </ac:spMkLst>
        </pc:spChg>
        <pc:spChg chg="mod">
          <ac:chgData name="Jasmin Blümlein" userId="effbaebbb5a5a58e" providerId="Windows Live" clId="Web-{1DC8B22E-F831-4A2F-9193-12818E32FC83}" dt="2021-01-14T12:22:25.407" v="126" actId="20577"/>
          <ac:spMkLst>
            <pc:docMk/>
            <pc:sldMk cId="776224119" sldId="268"/>
            <ac:spMk id="8" creationId="{00000000-0000-0000-0000-000000000000}"/>
          </ac:spMkLst>
        </pc:spChg>
        <pc:spChg chg="add mod">
          <ac:chgData name="Jasmin Blümlein" userId="effbaebbb5a5a58e" providerId="Windows Live" clId="Web-{1DC8B22E-F831-4A2F-9193-12818E32FC83}" dt="2021-01-14T12:25:44.881" v="150" actId="20577"/>
          <ac:spMkLst>
            <pc:docMk/>
            <pc:sldMk cId="776224119" sldId="268"/>
            <ac:spMk id="10" creationId="{F9AB5B61-7D37-4C71-9C41-7598D2FC6754}"/>
          </ac:spMkLst>
        </pc:spChg>
        <pc:grpChg chg="del">
          <ac:chgData name="Jasmin Blümlein" userId="effbaebbb5a5a58e" providerId="Windows Live" clId="Web-{1DC8B22E-F831-4A2F-9193-12818E32FC83}" dt="2021-01-14T12:22:06.672" v="122"/>
          <ac:grpSpMkLst>
            <pc:docMk/>
            <pc:sldMk cId="776224119" sldId="268"/>
            <ac:grpSpMk id="7" creationId="{00000000-0000-0000-0000-000000000000}"/>
          </ac:grpSpMkLst>
        </pc:grpChg>
        <pc:picChg chg="add">
          <ac:chgData name="Jasmin Blümlein" userId="effbaebbb5a5a58e" providerId="Windows Live" clId="Web-{1DC8B22E-F831-4A2F-9193-12818E32FC83}" dt="2021-01-14T14:40:32.670" v="274"/>
          <ac:picMkLst>
            <pc:docMk/>
            <pc:sldMk cId="776224119" sldId="268"/>
            <ac:picMk id="4" creationId="{BD62DE9E-3362-4F51-AB91-6C6A6EB47759}"/>
          </ac:picMkLst>
        </pc:picChg>
        <pc:picChg chg="del topLvl">
          <ac:chgData name="Jasmin Blümlein" userId="effbaebbb5a5a58e" providerId="Windows Live" clId="Web-{1DC8B22E-F831-4A2F-9193-12818E32FC83}" dt="2021-01-14T12:22:06.672" v="122"/>
          <ac:picMkLst>
            <pc:docMk/>
            <pc:sldMk cId="776224119" sldId="268"/>
            <ac:picMk id="5" creationId="{00000000-0000-0000-0000-000000000000}"/>
          </ac:picMkLst>
        </pc:picChg>
        <pc:picChg chg="del">
          <ac:chgData name="Jasmin Blümlein" userId="effbaebbb5a5a58e" providerId="Windows Live" clId="Web-{1DC8B22E-F831-4A2F-9193-12818E32FC83}" dt="2021-01-14T12:21:59.688" v="121"/>
          <ac:picMkLst>
            <pc:docMk/>
            <pc:sldMk cId="776224119" sldId="268"/>
            <ac:picMk id="6" creationId="{00000000-0000-0000-0000-000000000000}"/>
          </ac:picMkLst>
        </pc:picChg>
        <pc:picChg chg="del mod">
          <ac:chgData name="Jasmin Blümlein" userId="effbaebbb5a5a58e" providerId="Windows Live" clId="Web-{1DC8B22E-F831-4A2F-9193-12818E32FC83}" dt="2021-01-14T14:40:29.467" v="273"/>
          <ac:picMkLst>
            <pc:docMk/>
            <pc:sldMk cId="776224119" sldId="268"/>
            <ac:picMk id="9" creationId="{00000000-0000-0000-0000-000000000000}"/>
          </ac:picMkLst>
        </pc:picChg>
      </pc:sldChg>
    </pc:docChg>
  </pc:docChgLst>
  <pc:docChgLst>
    <pc:chgData name="Jasmin Blümlein" userId="effbaebbb5a5a58e" providerId="Windows Live" clId="Web-{E3B74698-A8D5-483B-988F-516EE2D2A384}"/>
    <pc:docChg chg="addSld modSld sldOrd">
      <pc:chgData name="Jasmin Blümlein" userId="effbaebbb5a5a58e" providerId="Windows Live" clId="Web-{E3B74698-A8D5-483B-988F-516EE2D2A384}" dt="2021-01-14T14:58:05.775" v="204"/>
      <pc:docMkLst>
        <pc:docMk/>
      </pc:docMkLst>
      <pc:sldChg chg="modSp">
        <pc:chgData name="Jasmin Blümlein" userId="effbaebbb5a5a58e" providerId="Windows Live" clId="Web-{E3B74698-A8D5-483B-988F-516EE2D2A384}" dt="2021-01-14T14:41:10.680" v="0"/>
        <pc:sldMkLst>
          <pc:docMk/>
          <pc:sldMk cId="1708878697" sldId="263"/>
        </pc:sldMkLst>
        <pc:picChg chg="ord">
          <ac:chgData name="Jasmin Blümlein" userId="effbaebbb5a5a58e" providerId="Windows Live" clId="Web-{E3B74698-A8D5-483B-988F-516EE2D2A384}" dt="2021-01-14T14:41:10.680" v="0"/>
          <ac:picMkLst>
            <pc:docMk/>
            <pc:sldMk cId="1708878697" sldId="263"/>
            <ac:picMk id="3" creationId="{ACA20809-2168-4D39-9B06-994958BC37F3}"/>
          </ac:picMkLst>
        </pc:picChg>
      </pc:sldChg>
      <pc:sldChg chg="modSp">
        <pc:chgData name="Jasmin Blümlein" userId="effbaebbb5a5a58e" providerId="Windows Live" clId="Web-{E3B74698-A8D5-483B-988F-516EE2D2A384}" dt="2021-01-14T14:44:16.087" v="21" actId="14100"/>
        <pc:sldMkLst>
          <pc:docMk/>
          <pc:sldMk cId="4271817772" sldId="265"/>
        </pc:sldMkLst>
        <pc:spChg chg="mod">
          <ac:chgData name="Jasmin Blümlein" userId="effbaebbb5a5a58e" providerId="Windows Live" clId="Web-{E3B74698-A8D5-483B-988F-516EE2D2A384}" dt="2021-01-14T14:44:16.087" v="21" actId="14100"/>
          <ac:spMkLst>
            <pc:docMk/>
            <pc:sldMk cId="4271817772" sldId="265"/>
            <ac:spMk id="3" creationId="{6F9D6D2E-53F2-4596-9FF5-D6CA3CA0B3BE}"/>
          </ac:spMkLst>
        </pc:spChg>
        <pc:picChg chg="ord">
          <ac:chgData name="Jasmin Blümlein" userId="effbaebbb5a5a58e" providerId="Windows Live" clId="Web-{E3B74698-A8D5-483B-988F-516EE2D2A384}" dt="2021-01-14T14:41:20.040" v="1"/>
          <ac:picMkLst>
            <pc:docMk/>
            <pc:sldMk cId="4271817772" sldId="265"/>
            <ac:picMk id="11" creationId="{D37154D8-AD38-4409-AD03-2BE6274CB9B1}"/>
          </ac:picMkLst>
        </pc:picChg>
      </pc:sldChg>
      <pc:sldChg chg="addSp delSp modSp ord">
        <pc:chgData name="Jasmin Blümlein" userId="effbaebbb5a5a58e" providerId="Windows Live" clId="Web-{E3B74698-A8D5-483B-988F-516EE2D2A384}" dt="2021-01-14T14:58:05.775" v="204"/>
        <pc:sldMkLst>
          <pc:docMk/>
          <pc:sldMk cId="3324533465" sldId="267"/>
        </pc:sldMkLst>
        <pc:spChg chg="mod">
          <ac:chgData name="Jasmin Blümlein" userId="effbaebbb5a5a58e" providerId="Windows Live" clId="Web-{E3B74698-A8D5-483B-988F-516EE2D2A384}" dt="2021-01-14T14:43:07.790" v="18" actId="20577"/>
          <ac:spMkLst>
            <pc:docMk/>
            <pc:sldMk cId="3324533465" sldId="267"/>
            <ac:spMk id="8" creationId="{00000000-0000-0000-0000-000000000000}"/>
          </ac:spMkLst>
        </pc:spChg>
        <pc:picChg chg="del mod ord">
          <ac:chgData name="Jasmin Blümlein" userId="effbaebbb5a5a58e" providerId="Windows Live" clId="Web-{E3B74698-A8D5-483B-988F-516EE2D2A384}" dt="2021-01-14T14:55:45.212" v="193"/>
          <ac:picMkLst>
            <pc:docMk/>
            <pc:sldMk cId="3324533465" sldId="267"/>
            <ac:picMk id="2" creationId="{73D65B88-FC3A-4714-8F96-43DECA6B816A}"/>
          </ac:picMkLst>
        </pc:picChg>
        <pc:picChg chg="add">
          <ac:chgData name="Jasmin Blümlein" userId="effbaebbb5a5a58e" providerId="Windows Live" clId="Web-{E3B74698-A8D5-483B-988F-516EE2D2A384}" dt="2021-01-14T14:55:48.822" v="194"/>
          <ac:picMkLst>
            <pc:docMk/>
            <pc:sldMk cId="3324533465" sldId="267"/>
            <ac:picMk id="3" creationId="{2F10CCDC-9CE7-4BF5-AC4F-A125C3810F69}"/>
          </ac:picMkLst>
        </pc:picChg>
      </pc:sldChg>
      <pc:sldChg chg="addSp delSp modSp">
        <pc:chgData name="Jasmin Blümlein" userId="effbaebbb5a5a58e" providerId="Windows Live" clId="Web-{E3B74698-A8D5-483B-988F-516EE2D2A384}" dt="2021-01-14T14:55:15.681" v="192" actId="1076"/>
        <pc:sldMkLst>
          <pc:docMk/>
          <pc:sldMk cId="776224119" sldId="268"/>
        </pc:sldMkLst>
        <pc:spChg chg="mod">
          <ac:chgData name="Jasmin Blümlein" userId="effbaebbb5a5a58e" providerId="Windows Live" clId="Web-{E3B74698-A8D5-483B-988F-516EE2D2A384}" dt="2021-01-14T14:55:15.681" v="192" actId="1076"/>
          <ac:spMkLst>
            <pc:docMk/>
            <pc:sldMk cId="776224119" sldId="268"/>
            <ac:spMk id="3" creationId="{46814153-662F-44C5-A54B-BC3B97A61481}"/>
          </ac:spMkLst>
        </pc:spChg>
        <pc:spChg chg="add">
          <ac:chgData name="Jasmin Blümlein" userId="effbaebbb5a5a58e" providerId="Windows Live" clId="Web-{E3B74698-A8D5-483B-988F-516EE2D2A384}" dt="2021-01-14T14:51:41.415" v="127"/>
          <ac:spMkLst>
            <pc:docMk/>
            <pc:sldMk cId="776224119" sldId="268"/>
            <ac:spMk id="6" creationId="{BD2C3C1D-E3AD-44FA-95ED-426F90078B48}"/>
          </ac:spMkLst>
        </pc:spChg>
        <pc:spChg chg="del mod">
          <ac:chgData name="Jasmin Blümlein" userId="effbaebbb5a5a58e" providerId="Windows Live" clId="Web-{E3B74698-A8D5-483B-988F-516EE2D2A384}" dt="2021-01-14T14:51:29.774" v="126"/>
          <ac:spMkLst>
            <pc:docMk/>
            <pc:sldMk cId="776224119" sldId="268"/>
            <ac:spMk id="8" creationId="{00000000-0000-0000-0000-000000000000}"/>
          </ac:spMkLst>
        </pc:spChg>
        <pc:spChg chg="mod">
          <ac:chgData name="Jasmin Blümlein" userId="effbaebbb5a5a58e" providerId="Windows Live" clId="Web-{E3B74698-A8D5-483B-988F-516EE2D2A384}" dt="2021-01-14T14:55:09.009" v="191" actId="1076"/>
          <ac:spMkLst>
            <pc:docMk/>
            <pc:sldMk cId="776224119" sldId="268"/>
            <ac:spMk id="10" creationId="{F9AB5B61-7D37-4C71-9C41-7598D2FC6754}"/>
          </ac:spMkLst>
        </pc:spChg>
        <pc:grpChg chg="add">
          <ac:chgData name="Jasmin Blümlein" userId="effbaebbb5a5a58e" providerId="Windows Live" clId="Web-{E3B74698-A8D5-483B-988F-516EE2D2A384}" dt="2021-01-14T14:52:09.946" v="130"/>
          <ac:grpSpMkLst>
            <pc:docMk/>
            <pc:sldMk cId="776224119" sldId="268"/>
            <ac:grpSpMk id="7" creationId="{F1B22307-08EA-4AB3-A3EB-73A977167775}"/>
          </ac:grpSpMkLst>
        </pc:grpChg>
        <pc:grpChg chg="add">
          <ac:chgData name="Jasmin Blümlein" userId="effbaebbb5a5a58e" providerId="Windows Live" clId="Web-{E3B74698-A8D5-483B-988F-516EE2D2A384}" dt="2021-01-14T14:53:00.962" v="136"/>
          <ac:grpSpMkLst>
            <pc:docMk/>
            <pc:sldMk cId="776224119" sldId="268"/>
            <ac:grpSpMk id="9" creationId="{FF9CA997-5C88-4BF9-996B-46D491A87B1F}"/>
          </ac:grpSpMkLst>
        </pc:grpChg>
        <pc:grpChg chg="del">
          <ac:chgData name="Jasmin Blümlein" userId="effbaebbb5a5a58e" providerId="Windows Live" clId="Web-{E3B74698-A8D5-483B-988F-516EE2D2A384}" dt="2021-01-14T14:51:15.743" v="123"/>
          <ac:grpSpMkLst>
            <pc:docMk/>
            <pc:sldMk cId="776224119" sldId="268"/>
            <ac:grpSpMk id="14" creationId="{00000000-0000-0000-0000-000000000000}"/>
          </ac:grpSpMkLst>
        </pc:grpChg>
        <pc:picChg chg="ord">
          <ac:chgData name="Jasmin Blümlein" userId="effbaebbb5a5a58e" providerId="Windows Live" clId="Web-{E3B74698-A8D5-483B-988F-516EE2D2A384}" dt="2021-01-14T14:41:33.977" v="3"/>
          <ac:picMkLst>
            <pc:docMk/>
            <pc:sldMk cId="776224119" sldId="268"/>
            <ac:picMk id="4" creationId="{BD62DE9E-3362-4F51-AB91-6C6A6EB47759}"/>
          </ac:picMkLst>
        </pc:picChg>
        <pc:cxnChg chg="add del">
          <ac:chgData name="Jasmin Blümlein" userId="effbaebbb5a5a58e" providerId="Windows Live" clId="Web-{E3B74698-A8D5-483B-988F-516EE2D2A384}" dt="2021-01-14T14:52:06.962" v="129"/>
          <ac:cxnSpMkLst>
            <pc:docMk/>
            <pc:sldMk cId="776224119" sldId="268"/>
            <ac:cxnSpMk id="5" creationId="{EFED4A7E-9627-4E0E-8219-620ACAC69953}"/>
          </ac:cxnSpMkLst>
        </pc:cxnChg>
      </pc:sldChg>
      <pc:sldChg chg="addSp delSp modSp add replId">
        <pc:chgData name="Jasmin Blümlein" userId="effbaebbb5a5a58e" providerId="Windows Live" clId="Web-{E3B74698-A8D5-483B-988F-516EE2D2A384}" dt="2021-01-14T14:57:06.681" v="203" actId="1076"/>
        <pc:sldMkLst>
          <pc:docMk/>
          <pc:sldMk cId="1630044424" sldId="269"/>
        </pc:sldMkLst>
        <pc:spChg chg="mod">
          <ac:chgData name="Jasmin Blümlein" userId="effbaebbb5a5a58e" providerId="Windows Live" clId="Web-{E3B74698-A8D5-483B-988F-516EE2D2A384}" dt="2021-01-14T14:56:30.384" v="198" actId="1076"/>
          <ac:spMkLst>
            <pc:docMk/>
            <pc:sldMk cId="1630044424" sldId="269"/>
            <ac:spMk id="3" creationId="{46814153-662F-44C5-A54B-BC3B97A61481}"/>
          </ac:spMkLst>
        </pc:spChg>
        <pc:spChg chg="add">
          <ac:chgData name="Jasmin Blümlein" userId="effbaebbb5a5a58e" providerId="Windows Live" clId="Web-{E3B74698-A8D5-483B-988F-516EE2D2A384}" dt="2021-01-14T14:51:45.978" v="128"/>
          <ac:spMkLst>
            <pc:docMk/>
            <pc:sldMk cId="1630044424" sldId="269"/>
            <ac:spMk id="6" creationId="{577018BA-851F-4AD0-8F8A-41C77E61D5F0}"/>
          </ac:spMkLst>
        </pc:spChg>
        <pc:spChg chg="del mod">
          <ac:chgData name="Jasmin Blümlein" userId="effbaebbb5a5a58e" providerId="Windows Live" clId="Web-{E3B74698-A8D5-483B-988F-516EE2D2A384}" dt="2021-01-14T14:50:59.290" v="121"/>
          <ac:spMkLst>
            <pc:docMk/>
            <pc:sldMk cId="1630044424" sldId="269"/>
            <ac:spMk id="8" creationId="{00000000-0000-0000-0000-000000000000}"/>
          </ac:spMkLst>
        </pc:spChg>
        <pc:spChg chg="add mod">
          <ac:chgData name="Jasmin Blümlein" userId="effbaebbb5a5a58e" providerId="Windows Live" clId="Web-{E3B74698-A8D5-483B-988F-516EE2D2A384}" dt="2021-01-14T14:57:06.681" v="203" actId="1076"/>
          <ac:spMkLst>
            <pc:docMk/>
            <pc:sldMk cId="1630044424" sldId="269"/>
            <ac:spMk id="9" creationId="{CBE23C7D-2697-45F0-A01D-A5CD17D48B38}"/>
          </ac:spMkLst>
        </pc:spChg>
        <pc:spChg chg="del mod">
          <ac:chgData name="Jasmin Blümlein" userId="effbaebbb5a5a58e" providerId="Windows Live" clId="Web-{E3B74698-A8D5-483B-988F-516EE2D2A384}" dt="2021-01-14T14:56:54.259" v="201"/>
          <ac:spMkLst>
            <pc:docMk/>
            <pc:sldMk cId="1630044424" sldId="269"/>
            <ac:spMk id="10" creationId="{F9AB5B61-7D37-4C71-9C41-7598D2FC6754}"/>
          </ac:spMkLst>
        </pc:spChg>
        <pc:spChg chg="add mod">
          <ac:chgData name="Jasmin Blümlein" userId="effbaebbb5a5a58e" providerId="Windows Live" clId="Web-{E3B74698-A8D5-483B-988F-516EE2D2A384}" dt="2021-01-14T14:56:13.212" v="197" actId="1076"/>
          <ac:spMkLst>
            <pc:docMk/>
            <pc:sldMk cId="1630044424" sldId="269"/>
            <ac:spMk id="11" creationId="{1B797D79-4FC0-4418-BF4A-1D6E83F3EEEC}"/>
          </ac:spMkLst>
        </pc:spChg>
        <pc:spChg chg="add mod">
          <ac:chgData name="Jasmin Blümlein" userId="effbaebbb5a5a58e" providerId="Windows Live" clId="Web-{E3B74698-A8D5-483B-988F-516EE2D2A384}" dt="2021-01-14T14:50:27.196" v="113" actId="14100"/>
          <ac:spMkLst>
            <pc:docMk/>
            <pc:sldMk cId="1630044424" sldId="269"/>
            <ac:spMk id="15" creationId="{15642D14-5A6F-485D-BC90-3088AC310585}"/>
          </ac:spMkLst>
        </pc:spChg>
        <pc:spChg chg="add mod">
          <ac:chgData name="Jasmin Blümlein" userId="effbaebbb5a5a58e" providerId="Windows Live" clId="Web-{E3B74698-A8D5-483B-988F-516EE2D2A384}" dt="2021-01-14T14:56:37.509" v="200" actId="1076"/>
          <ac:spMkLst>
            <pc:docMk/>
            <pc:sldMk cId="1630044424" sldId="269"/>
            <ac:spMk id="16" creationId="{E0842257-DDF9-4963-BC6E-EF97D5114827}"/>
          </ac:spMkLst>
        </pc:spChg>
        <pc:grpChg chg="add">
          <ac:chgData name="Jasmin Blümlein" userId="effbaebbb5a5a58e" providerId="Windows Live" clId="Web-{E3B74698-A8D5-483B-988F-516EE2D2A384}" dt="2021-01-14T14:52:17.884" v="132"/>
          <ac:grpSpMkLst>
            <pc:docMk/>
            <pc:sldMk cId="1630044424" sldId="269"/>
            <ac:grpSpMk id="7" creationId="{7AE0E41B-8292-4CDD-905F-A140B5C452F8}"/>
          </ac:grpSpMkLst>
        </pc:grpChg>
        <pc:grpChg chg="del mod">
          <ac:chgData name="Jasmin Blümlein" userId="effbaebbb5a5a58e" providerId="Windows Live" clId="Web-{E3B74698-A8D5-483B-988F-516EE2D2A384}" dt="2021-01-14T14:50:55.103" v="118"/>
          <ac:grpSpMkLst>
            <pc:docMk/>
            <pc:sldMk cId="1630044424" sldId="269"/>
            <ac:grpSpMk id="14" creationId="{00000000-0000-0000-0000-000000000000}"/>
          </ac:grpSpMkLst>
        </pc:grpChg>
        <pc:cxnChg chg="add del">
          <ac:chgData name="Jasmin Blümlein" userId="effbaebbb5a5a58e" providerId="Windows Live" clId="Web-{E3B74698-A8D5-483B-988F-516EE2D2A384}" dt="2021-01-14T14:52:15.024" v="131"/>
          <ac:cxnSpMkLst>
            <pc:docMk/>
            <pc:sldMk cId="1630044424" sldId="269"/>
            <ac:cxnSpMk id="5" creationId="{B72C36E7-01E7-4016-B305-F4953B4FB90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02D0F-B6BE-4278-9A9B-DD3D261C4E79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103E4-EB1E-45A1-A8C6-A68DD85279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02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103E4-EB1E-45A1-A8C6-A68DD852795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7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103E4-EB1E-45A1-A8C6-A68DD852795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38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33801" y="3960538"/>
            <a:ext cx="6995833" cy="630833"/>
          </a:xfrm>
        </p:spPr>
        <p:txBody>
          <a:bodyPr anchor="b" anchorCtr="1">
            <a:normAutofit/>
          </a:bodyPr>
          <a:lstStyle>
            <a:lvl1pPr algn="ctr">
              <a:defRPr sz="28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de-DE" dirty="0" smtClean="0"/>
              <a:t>Überschrift 1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43443" y="4595599"/>
            <a:ext cx="6986191" cy="842256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Überschrift 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149A0-21CC-4CDA-9BE4-227B623638B3}" type="datetime1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DSKI 2023 – Dr. Stefan Lindow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uppieren 6"/>
          <p:cNvGrpSpPr>
            <a:grpSpLocks noChangeAspect="1"/>
          </p:cNvGrpSpPr>
          <p:nvPr userDrawn="1"/>
        </p:nvGrpSpPr>
        <p:grpSpPr>
          <a:xfrm>
            <a:off x="-1042792" y="-459903"/>
            <a:ext cx="8067591" cy="4806446"/>
            <a:chOff x="-168696" y="-108520"/>
            <a:chExt cx="3147720" cy="1873807"/>
          </a:xfrm>
        </p:grpSpPr>
        <p:sp>
          <p:nvSpPr>
            <p:cNvPr id="8" name="Kreis"/>
            <p:cNvSpPr/>
            <p:nvPr/>
          </p:nvSpPr>
          <p:spPr>
            <a:xfrm>
              <a:off x="-168696" y="-108520"/>
              <a:ext cx="1873807" cy="1873807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 r="-1000"/>
              </a:stretch>
            </a:blipFill>
            <a:ln w="25400">
              <a:miter lim="400000"/>
            </a:ln>
          </p:spPr>
          <p:txBody>
            <a:bodyPr lIns="123031" tIns="123031" rIns="123031" bIns="123031" anchor="ctr"/>
            <a:lstStyle/>
            <a:p>
              <a:pPr>
                <a:defRPr sz="9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9400"/>
            </a:p>
          </p:txBody>
        </p:sp>
        <p:pic>
          <p:nvPicPr>
            <p:cNvPr id="9" name="Logo_UP_PoGS_2014_transparent.png" descr="Logo_UP_PoGS_2014_transparent.png"/>
            <p:cNvPicPr>
              <a:picLocks noChangeAspect="1"/>
            </p:cNvPicPr>
            <p:nvPr/>
          </p:nvPicPr>
          <p:blipFill>
            <a:blip r:embed="rId3"/>
            <a:srcRect r="50273"/>
            <a:stretch>
              <a:fillRect/>
            </a:stretch>
          </p:blipFill>
          <p:spPr>
            <a:xfrm>
              <a:off x="389762" y="395535"/>
              <a:ext cx="1296144" cy="773422"/>
            </a:xfrm>
            <a:prstGeom prst="rect">
              <a:avLst/>
            </a:prstGeom>
            <a:ln w="25400">
              <a:miter lim="400000"/>
            </a:ln>
          </p:spPr>
        </p:pic>
        <p:pic>
          <p:nvPicPr>
            <p:cNvPr id="10" name="Logo_UP_PoGS_2014_transparent.png" descr="Logo_UP_PoGS_2014_transparent.png"/>
            <p:cNvPicPr>
              <a:picLocks noChangeAspect="1"/>
            </p:cNvPicPr>
            <p:nvPr/>
          </p:nvPicPr>
          <p:blipFill>
            <a:blip r:embed="rId4"/>
            <a:srcRect l="49819"/>
            <a:stretch>
              <a:fillRect/>
            </a:stretch>
          </p:blipFill>
          <p:spPr>
            <a:xfrm>
              <a:off x="1694563" y="409444"/>
              <a:ext cx="1284461" cy="759515"/>
            </a:xfrm>
            <a:prstGeom prst="rect">
              <a:avLst/>
            </a:prstGeom>
            <a:ln w="25400">
              <a:miter lim="400000"/>
            </a:ln>
          </p:spPr>
        </p:pic>
      </p:grpSp>
      <p:grpSp>
        <p:nvGrpSpPr>
          <p:cNvPr id="12" name="Gruppieren 11"/>
          <p:cNvGrpSpPr/>
          <p:nvPr userDrawn="1"/>
        </p:nvGrpSpPr>
        <p:grpSpPr>
          <a:xfrm>
            <a:off x="4976471" y="5397017"/>
            <a:ext cx="7248128" cy="144016"/>
            <a:chOff x="4943872" y="1043608"/>
            <a:chExt cx="7248128" cy="144016"/>
          </a:xfrm>
        </p:grpSpPr>
        <p:cxnSp>
          <p:nvCxnSpPr>
            <p:cNvPr id="13" name="Gerader Verbinder 12"/>
            <p:cNvCxnSpPr/>
            <p:nvPr/>
          </p:nvCxnSpPr>
          <p:spPr>
            <a:xfrm flipH="1">
              <a:off x="5015880" y="1115616"/>
              <a:ext cx="7176120" cy="0"/>
            </a:xfrm>
            <a:prstGeom prst="line">
              <a:avLst/>
            </a:prstGeom>
            <a:ln w="38100">
              <a:solidFill>
                <a:srgbClr val="007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4943872" y="1043608"/>
              <a:ext cx="144016" cy="144016"/>
            </a:xfrm>
            <a:prstGeom prst="ellipse">
              <a:avLst/>
            </a:prstGeom>
            <a:solidFill>
              <a:srgbClr val="00758D"/>
            </a:solidFill>
            <a:ln>
              <a:solidFill>
                <a:srgbClr val="0075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2F10CCDC-9CE7-4BF5-AC4F-A125C3810F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8057433" y="6430491"/>
            <a:ext cx="8281557" cy="81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7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FAE6-4B2B-4F9A-8B68-63410B2FE255}" type="datetime1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Veranstaltung/Programm l Name/Kontakt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53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487369"/>
            <a:ext cx="2628900" cy="77485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487369"/>
            <a:ext cx="7734300" cy="774858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92CD-5978-4731-94AA-B92FAB2C8F73}" type="datetime1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Veranstaltung/Programm l Name/Kontakt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23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8057435" y="6430491"/>
            <a:ext cx="8281557" cy="81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9231" y="755575"/>
            <a:ext cx="6882738" cy="720081"/>
          </a:xfrm>
        </p:spPr>
        <p:txBody>
          <a:bodyPr anchor="b" anchorCtr="1">
            <a:normAutofit/>
          </a:bodyPr>
          <a:lstStyle>
            <a:lvl1pPr>
              <a:defRPr sz="2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433638"/>
            <a:ext cx="7772400" cy="580231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-439712" y="-231710"/>
            <a:ext cx="3536340" cy="2100735"/>
            <a:chOff x="-168696" y="-108520"/>
            <a:chExt cx="3147720" cy="1873807"/>
          </a:xfrm>
        </p:grpSpPr>
        <p:sp>
          <p:nvSpPr>
            <p:cNvPr id="9" name="Kreis"/>
            <p:cNvSpPr/>
            <p:nvPr/>
          </p:nvSpPr>
          <p:spPr>
            <a:xfrm>
              <a:off x="-168696" y="-108520"/>
              <a:ext cx="1873807" cy="187380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r="-1000"/>
              </a:stretch>
            </a:blipFill>
            <a:ln w="25400">
              <a:miter lim="400000"/>
            </a:ln>
          </p:spPr>
          <p:txBody>
            <a:bodyPr lIns="123031" tIns="123031" rIns="123031" bIns="123031" anchor="ctr"/>
            <a:lstStyle/>
            <a:p>
              <a:pPr>
                <a:defRPr sz="9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9400"/>
            </a:p>
          </p:txBody>
        </p:sp>
        <p:pic>
          <p:nvPicPr>
            <p:cNvPr id="10" name="Logo_UP_PoGS_2014_transparent.png" descr="Logo_UP_PoGS_2014_transparent.png"/>
            <p:cNvPicPr>
              <a:picLocks noChangeAspect="1"/>
            </p:cNvPicPr>
            <p:nvPr/>
          </p:nvPicPr>
          <p:blipFill>
            <a:blip r:embed="rId4"/>
            <a:srcRect r="50273"/>
            <a:stretch>
              <a:fillRect/>
            </a:stretch>
          </p:blipFill>
          <p:spPr>
            <a:xfrm>
              <a:off x="389762" y="395535"/>
              <a:ext cx="1296144" cy="773422"/>
            </a:xfrm>
            <a:prstGeom prst="rect">
              <a:avLst/>
            </a:prstGeom>
            <a:ln w="25400">
              <a:miter lim="400000"/>
            </a:ln>
          </p:spPr>
        </p:pic>
        <p:pic>
          <p:nvPicPr>
            <p:cNvPr id="11" name="Logo_UP_PoGS_2014_transparent.png" descr="Logo_UP_PoGS_2014_transparent.png"/>
            <p:cNvPicPr>
              <a:picLocks noChangeAspect="1"/>
            </p:cNvPicPr>
            <p:nvPr/>
          </p:nvPicPr>
          <p:blipFill>
            <a:blip r:embed="rId5"/>
            <a:srcRect l="49819"/>
            <a:stretch>
              <a:fillRect/>
            </a:stretch>
          </p:blipFill>
          <p:spPr>
            <a:xfrm>
              <a:off x="1694563" y="409444"/>
              <a:ext cx="1284461" cy="759515"/>
            </a:xfrm>
            <a:prstGeom prst="rect">
              <a:avLst/>
            </a:prstGeom>
            <a:ln w="25400">
              <a:miter lim="400000"/>
            </a:ln>
          </p:spPr>
        </p:pic>
      </p:grpSp>
      <p:grpSp>
        <p:nvGrpSpPr>
          <p:cNvPr id="12" name="Gruppieren 11"/>
          <p:cNvGrpSpPr/>
          <p:nvPr userDrawn="1"/>
        </p:nvGrpSpPr>
        <p:grpSpPr>
          <a:xfrm>
            <a:off x="4943872" y="1403649"/>
            <a:ext cx="7248128" cy="144016"/>
            <a:chOff x="4943872" y="1043608"/>
            <a:chExt cx="7248128" cy="144016"/>
          </a:xfrm>
        </p:grpSpPr>
        <p:cxnSp>
          <p:nvCxnSpPr>
            <p:cNvPr id="13" name="Gerader Verbinder 12"/>
            <p:cNvCxnSpPr/>
            <p:nvPr/>
          </p:nvCxnSpPr>
          <p:spPr>
            <a:xfrm flipH="1">
              <a:off x="5015880" y="1115616"/>
              <a:ext cx="7176120" cy="0"/>
            </a:xfrm>
            <a:prstGeom prst="line">
              <a:avLst/>
            </a:prstGeom>
            <a:ln w="38100">
              <a:solidFill>
                <a:srgbClr val="007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4943872" y="1043608"/>
              <a:ext cx="144016" cy="144016"/>
            </a:xfrm>
            <a:prstGeom prst="ellipse">
              <a:avLst/>
            </a:prstGeom>
            <a:solidFill>
              <a:srgbClr val="00758D"/>
            </a:solidFill>
            <a:ln>
              <a:solidFill>
                <a:srgbClr val="0075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11440156" y="8412179"/>
            <a:ext cx="557794" cy="5523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40156" y="8412180"/>
            <a:ext cx="557794" cy="552310"/>
          </a:xfrm>
        </p:spPr>
        <p:txBody>
          <a:bodyPr anchor="ctr" anchorCtr="1"/>
          <a:lstStyle/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63352" y="8687491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DSKI</a:t>
            </a:r>
            <a:r>
              <a:rPr lang="de-DE" sz="1200" b="1" baseline="0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2023 Programmbeginn</a:t>
            </a:r>
            <a:r>
              <a:rPr lang="de-DE" sz="1200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de-DE" sz="1050">
                <a:solidFill>
                  <a:schemeClr val="bg1">
                    <a:lumMod val="50000"/>
                    <a:alpha val="50000"/>
                  </a:schemeClr>
                </a:solidFill>
                <a:latin typeface="Wingdings" panose="05000000000000000000" pitchFamily="2" charset="2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de-DE" sz="120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de-DE" sz="1200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12.06.</a:t>
            </a:r>
            <a:r>
              <a:rPr lang="de-DE" sz="1200" baseline="0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2023 </a:t>
            </a:r>
            <a:r>
              <a:rPr lang="de-DE" sz="1050" smtClean="0">
                <a:solidFill>
                  <a:schemeClr val="bg1">
                    <a:lumMod val="50000"/>
                    <a:alpha val="50000"/>
                  </a:schemeClr>
                </a:solidFill>
                <a:latin typeface="Wingdings" panose="05000000000000000000" pitchFamily="2" charset="2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de-DE" sz="1200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Dr.</a:t>
            </a:r>
            <a:r>
              <a:rPr lang="de-DE" sz="1200" baseline="0" smtClean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Stefan Lindow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9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79650"/>
            <a:ext cx="10515600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6119813"/>
            <a:ext cx="10515600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FD16-00DD-4764-8F71-D9AC6682E146}" type="datetime1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Veranstaltung/Programm l Name/Kontakt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6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D62DE9E-3362-4F51-AB91-6C6A6EB477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8057433" y="6430491"/>
            <a:ext cx="8281557" cy="81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20486" y="4794514"/>
            <a:ext cx="6952177" cy="674641"/>
          </a:xfrm>
        </p:spPr>
        <p:txBody>
          <a:bodyPr anchor="b" anchorCtr="1">
            <a:normAutofit/>
          </a:bodyPr>
          <a:lstStyle>
            <a:lvl1pPr>
              <a:defRPr sz="28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263352" y="8687489"/>
            <a:ext cx="604867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e-DE" sz="1200" dirty="0">
              <a:solidFill>
                <a:schemeClr val="bg1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6814153-662F-44C5-A54B-BC3B97A61481}"/>
              </a:ext>
            </a:extLst>
          </p:cNvPr>
          <p:cNvSpPr/>
          <p:nvPr userDrawn="1"/>
        </p:nvSpPr>
        <p:spPr>
          <a:xfrm>
            <a:off x="2220090" y="1269063"/>
            <a:ext cx="3938885" cy="3938885"/>
          </a:xfrm>
          <a:prstGeom prst="ellipse">
            <a:avLst/>
          </a:prstGeom>
          <a:solidFill>
            <a:srgbClr val="0D2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2400" dirty="0">
              <a:solidFill>
                <a:schemeClr val="bg1"/>
              </a:solidFill>
              <a:latin typeface="Ebrima"/>
              <a:ea typeface="Ebrima"/>
              <a:cs typeface="Ebrima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9AB5B61-7D37-4C71-9C41-7598D2FC6754}"/>
              </a:ext>
            </a:extLst>
          </p:cNvPr>
          <p:cNvSpPr/>
          <p:nvPr userDrawn="1"/>
        </p:nvSpPr>
        <p:spPr>
          <a:xfrm>
            <a:off x="-432074" y="4062885"/>
            <a:ext cx="4665494" cy="4681793"/>
          </a:xfrm>
          <a:prstGeom prst="ellipse">
            <a:avLst/>
          </a:prstGeom>
          <a:solidFill>
            <a:srgbClr val="00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2400" dirty="0">
              <a:latin typeface="Ebrima"/>
              <a:ea typeface="Ebrima"/>
              <a:cs typeface="Calibri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1B22307-08EA-4AB3-A3EB-73A977167775}"/>
              </a:ext>
            </a:extLst>
          </p:cNvPr>
          <p:cNvGrpSpPr/>
          <p:nvPr userDrawn="1"/>
        </p:nvGrpSpPr>
        <p:grpSpPr>
          <a:xfrm>
            <a:off x="4976471" y="5397017"/>
            <a:ext cx="7248128" cy="144016"/>
            <a:chOff x="4943872" y="1043608"/>
            <a:chExt cx="7248128" cy="144016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D8159AA4-9988-46EA-83A2-19B69EB4C9B6}"/>
                </a:ext>
              </a:extLst>
            </p:cNvPr>
            <p:cNvCxnSpPr/>
            <p:nvPr/>
          </p:nvCxnSpPr>
          <p:spPr>
            <a:xfrm flipH="1">
              <a:off x="5015880" y="1115616"/>
              <a:ext cx="7176120" cy="0"/>
            </a:xfrm>
            <a:prstGeom prst="line">
              <a:avLst/>
            </a:prstGeom>
            <a:ln w="38100">
              <a:solidFill>
                <a:srgbClr val="007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8FA826D-847E-4214-9B29-262880943865}"/>
                </a:ext>
              </a:extLst>
            </p:cNvPr>
            <p:cNvSpPr/>
            <p:nvPr/>
          </p:nvSpPr>
          <p:spPr>
            <a:xfrm>
              <a:off x="4943872" y="1043608"/>
              <a:ext cx="144016" cy="144016"/>
            </a:xfrm>
            <a:prstGeom prst="ellipse">
              <a:avLst/>
            </a:prstGeom>
            <a:solidFill>
              <a:srgbClr val="00758D"/>
            </a:solidFill>
            <a:ln>
              <a:solidFill>
                <a:srgbClr val="0075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F9CA997-5C88-4BF9-996B-46D491A87B1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98207" y="-252536"/>
            <a:ext cx="3536341" cy="2100735"/>
            <a:chOff x="-168696" y="-108520"/>
            <a:chExt cx="3147720" cy="1873807"/>
          </a:xfrm>
        </p:grpSpPr>
        <p:sp>
          <p:nvSpPr>
            <p:cNvPr id="17" name="Kreis">
              <a:extLst>
                <a:ext uri="{FF2B5EF4-FFF2-40B4-BE49-F238E27FC236}">
                  <a16:creationId xmlns:a16="http://schemas.microsoft.com/office/drawing/2014/main" id="{1B467B43-6C07-404C-B599-5FCE2183F479}"/>
                </a:ext>
              </a:extLst>
            </p:cNvPr>
            <p:cNvSpPr/>
            <p:nvPr/>
          </p:nvSpPr>
          <p:spPr>
            <a:xfrm>
              <a:off x="-168696" y="-108520"/>
              <a:ext cx="1873807" cy="187380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r="-1000"/>
              </a:stretch>
            </a:blipFill>
            <a:ln w="25400">
              <a:miter lim="400000"/>
            </a:ln>
          </p:spPr>
          <p:txBody>
            <a:bodyPr lIns="123031" tIns="123031" rIns="123031" bIns="123031" anchor="ctr"/>
            <a:lstStyle/>
            <a:p>
              <a:pPr>
                <a:defRPr sz="9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9400"/>
            </a:p>
          </p:txBody>
        </p:sp>
        <p:pic>
          <p:nvPicPr>
            <p:cNvPr id="18" name="Logo_UP_PoGS_2014_transparent.png" descr="Logo_UP_PoGS_2014_transparent.png">
              <a:extLst>
                <a:ext uri="{FF2B5EF4-FFF2-40B4-BE49-F238E27FC236}">
                  <a16:creationId xmlns:a16="http://schemas.microsoft.com/office/drawing/2014/main" id="{92E3C205-FB11-4CAD-941A-9446FC45B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273"/>
            <a:stretch>
              <a:fillRect/>
            </a:stretch>
          </p:blipFill>
          <p:spPr>
            <a:xfrm>
              <a:off x="389762" y="395535"/>
              <a:ext cx="1296144" cy="773422"/>
            </a:xfrm>
            <a:prstGeom prst="rect">
              <a:avLst/>
            </a:prstGeom>
            <a:ln w="25400">
              <a:miter lim="400000"/>
            </a:ln>
          </p:spPr>
        </p:pic>
        <p:pic>
          <p:nvPicPr>
            <p:cNvPr id="19" name="Logo_UP_PoGS_2014_transparent.png" descr="Logo_UP_PoGS_2014_transparent.png">
              <a:extLst>
                <a:ext uri="{FF2B5EF4-FFF2-40B4-BE49-F238E27FC236}">
                  <a16:creationId xmlns:a16="http://schemas.microsoft.com/office/drawing/2014/main" id="{95883933-88D2-4CCA-9188-856C00E41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9819"/>
            <a:stretch>
              <a:fillRect/>
            </a:stretch>
          </p:blipFill>
          <p:spPr>
            <a:xfrm>
              <a:off x="1694563" y="409444"/>
              <a:ext cx="1284461" cy="759515"/>
            </a:xfrm>
            <a:prstGeom prst="rect">
              <a:avLst/>
            </a:prstGeom>
            <a:ln w="25400">
              <a:miter lim="400000"/>
            </a:ln>
          </p:spPr>
        </p:pic>
      </p:grp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209800" y="1267218"/>
            <a:ext cx="3938885" cy="3940730"/>
          </a:xfrm>
          <a:prstGeom prst="ellipse">
            <a:avLst/>
          </a:prstGeom>
        </p:spPr>
        <p:txBody>
          <a:bodyPr anchor="ctr" anchorCtr="1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 sz="2800" dirty="0" smtClean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FRAGEN?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IDEEN?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ANREGUNGEN?</a:t>
            </a:r>
          </a:p>
          <a:p>
            <a:pPr algn="ctr"/>
            <a:r>
              <a:rPr lang="de-DE" sz="2800" dirty="0" smtClean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WÜNSCHE?</a:t>
            </a:r>
          </a:p>
          <a:p>
            <a:pPr lvl="0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-428263" y="4062884"/>
            <a:ext cx="4661684" cy="4681794"/>
          </a:xfrm>
          <a:prstGeom prst="ellipse">
            <a:avLst/>
          </a:prstGeom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 sz="2800" dirty="0" smtClean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Name</a:t>
            </a:r>
          </a:p>
          <a:p>
            <a:pPr algn="ctr"/>
            <a:endParaRPr lang="de-DE" sz="2800" dirty="0" smtClean="0">
              <a:solidFill>
                <a:schemeClr val="bg1"/>
              </a:solidFill>
              <a:latin typeface="Ebrima"/>
              <a:ea typeface="Ebrima"/>
              <a:cs typeface="Ebrima"/>
            </a:endParaRPr>
          </a:p>
          <a:p>
            <a:pPr algn="ctr"/>
            <a:r>
              <a:rPr lang="de-DE" sz="2800" dirty="0" smtClean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91736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8057435" y="6430491"/>
            <a:ext cx="8281557" cy="81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6D55E231-65A4-46EA-8386-C94CFE2E6DDB}"/>
              </a:ext>
            </a:extLst>
          </p:cNvPr>
          <p:cNvSpPr/>
          <p:nvPr userDrawn="1"/>
        </p:nvSpPr>
        <p:spPr>
          <a:xfrm>
            <a:off x="4877505" y="4482413"/>
            <a:ext cx="3019248" cy="3002949"/>
          </a:xfrm>
          <a:prstGeom prst="ellipse">
            <a:avLst/>
          </a:prstGeom>
          <a:solidFill>
            <a:srgbClr val="00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sz="2400" dirty="0">
              <a:latin typeface="Ebrima"/>
              <a:ea typeface="Ebrima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89926" y="864694"/>
            <a:ext cx="6882738" cy="607917"/>
          </a:xfrm>
        </p:spPr>
        <p:txBody>
          <a:bodyPr anchor="b" anchorCtr="1">
            <a:normAutofit/>
          </a:bodyPr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876065" y="4484874"/>
            <a:ext cx="3022129" cy="2998025"/>
          </a:xfrm>
          <a:prstGeom prst="ellipse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None/>
              <a:defRPr sz="24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 smtClean="0"/>
              <a:t>Merksätze</a:t>
            </a:r>
          </a:p>
          <a:p>
            <a:pPr lvl="0"/>
            <a:r>
              <a:rPr lang="de-DE" dirty="0" smtClean="0"/>
              <a:t>Etc.</a:t>
            </a:r>
          </a:p>
          <a:p>
            <a:pPr lvl="0"/>
            <a:r>
              <a:rPr lang="de-DE" dirty="0" smtClean="0"/>
              <a:t>Etc.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9753" y="1941033"/>
            <a:ext cx="4424494" cy="624294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6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6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de-DE" dirty="0"/>
              <a:t>Formatvorlagen des Textmasters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</a:t>
            </a:r>
            <a:r>
              <a:rPr lang="de-DE" dirty="0" smtClean="0"/>
              <a:t>Ebene</a:t>
            </a:r>
            <a:endParaRPr lang="de-DE" dirty="0"/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-439712" y="-231710"/>
            <a:ext cx="3536340" cy="2100735"/>
            <a:chOff x="-168696" y="-108520"/>
            <a:chExt cx="3147720" cy="1873807"/>
          </a:xfrm>
        </p:grpSpPr>
        <p:sp>
          <p:nvSpPr>
            <p:cNvPr id="11" name="Kreis"/>
            <p:cNvSpPr/>
            <p:nvPr/>
          </p:nvSpPr>
          <p:spPr>
            <a:xfrm>
              <a:off x="-168696" y="-108520"/>
              <a:ext cx="1873807" cy="187380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r="-1000"/>
              </a:stretch>
            </a:blipFill>
            <a:ln w="25400">
              <a:miter lim="400000"/>
            </a:ln>
          </p:spPr>
          <p:txBody>
            <a:bodyPr lIns="123031" tIns="123031" rIns="123031" bIns="123031" anchor="ctr"/>
            <a:lstStyle/>
            <a:p>
              <a:pPr>
                <a:defRPr sz="9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9400"/>
            </a:p>
          </p:txBody>
        </p:sp>
        <p:pic>
          <p:nvPicPr>
            <p:cNvPr id="12" name="Logo_UP_PoGS_2014_transparent.png" descr="Logo_UP_PoGS_2014_transparent.png"/>
            <p:cNvPicPr>
              <a:picLocks noChangeAspect="1"/>
            </p:cNvPicPr>
            <p:nvPr/>
          </p:nvPicPr>
          <p:blipFill>
            <a:blip r:embed="rId4"/>
            <a:srcRect r="50273"/>
            <a:stretch>
              <a:fillRect/>
            </a:stretch>
          </p:blipFill>
          <p:spPr>
            <a:xfrm>
              <a:off x="389762" y="395535"/>
              <a:ext cx="1296144" cy="773422"/>
            </a:xfrm>
            <a:prstGeom prst="rect">
              <a:avLst/>
            </a:prstGeom>
            <a:ln w="25400">
              <a:miter lim="400000"/>
            </a:ln>
          </p:spPr>
        </p:pic>
        <p:pic>
          <p:nvPicPr>
            <p:cNvPr id="13" name="Logo_UP_PoGS_2014_transparent.png" descr="Logo_UP_PoGS_2014_transparent.png"/>
            <p:cNvPicPr>
              <a:picLocks noChangeAspect="1"/>
            </p:cNvPicPr>
            <p:nvPr/>
          </p:nvPicPr>
          <p:blipFill>
            <a:blip r:embed="rId5"/>
            <a:srcRect l="49819"/>
            <a:stretch>
              <a:fillRect/>
            </a:stretch>
          </p:blipFill>
          <p:spPr>
            <a:xfrm>
              <a:off x="1694563" y="409444"/>
              <a:ext cx="1284461" cy="759515"/>
            </a:xfrm>
            <a:prstGeom prst="rect">
              <a:avLst/>
            </a:prstGeom>
            <a:ln w="25400">
              <a:miter lim="400000"/>
            </a:ln>
          </p:spPr>
        </p:pic>
      </p:grpSp>
      <p:grpSp>
        <p:nvGrpSpPr>
          <p:cNvPr id="16" name="Gruppieren 15"/>
          <p:cNvGrpSpPr/>
          <p:nvPr userDrawn="1"/>
        </p:nvGrpSpPr>
        <p:grpSpPr>
          <a:xfrm>
            <a:off x="4943872" y="1403649"/>
            <a:ext cx="7248128" cy="144016"/>
            <a:chOff x="4943872" y="1043608"/>
            <a:chExt cx="7248128" cy="144016"/>
          </a:xfrm>
        </p:grpSpPr>
        <p:cxnSp>
          <p:nvCxnSpPr>
            <p:cNvPr id="17" name="Gerader Verbinder 16"/>
            <p:cNvCxnSpPr/>
            <p:nvPr/>
          </p:nvCxnSpPr>
          <p:spPr>
            <a:xfrm flipH="1">
              <a:off x="5015880" y="1115616"/>
              <a:ext cx="7176120" cy="0"/>
            </a:xfrm>
            <a:prstGeom prst="line">
              <a:avLst/>
            </a:prstGeom>
            <a:ln w="38100">
              <a:solidFill>
                <a:srgbClr val="007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4943872" y="1043608"/>
              <a:ext cx="144016" cy="144016"/>
            </a:xfrm>
            <a:prstGeom prst="ellipse">
              <a:avLst/>
            </a:prstGeom>
            <a:solidFill>
              <a:srgbClr val="00758D"/>
            </a:solidFill>
            <a:ln>
              <a:solidFill>
                <a:srgbClr val="0075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19" name="Ellipse 18"/>
          <p:cNvSpPr/>
          <p:nvPr userDrawn="1"/>
        </p:nvSpPr>
        <p:spPr>
          <a:xfrm>
            <a:off x="11440156" y="8412179"/>
            <a:ext cx="557794" cy="5523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D4508DD-02BF-4E59-819A-7E78D27D9BA1}"/>
              </a:ext>
            </a:extLst>
          </p:cNvPr>
          <p:cNvSpPr/>
          <p:nvPr userDrawn="1"/>
        </p:nvSpPr>
        <p:spPr>
          <a:xfrm>
            <a:off x="7126230" y="2458924"/>
            <a:ext cx="3971484" cy="3971484"/>
          </a:xfrm>
          <a:prstGeom prst="ellipse">
            <a:avLst/>
          </a:prstGeom>
          <a:solidFill>
            <a:srgbClr val="0D2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7126230" y="2445655"/>
            <a:ext cx="3971484" cy="3974531"/>
          </a:xfrm>
          <a:prstGeom prst="ellipse">
            <a:avLst/>
          </a:prstGeom>
        </p:spPr>
        <p:txBody>
          <a:bodyPr anchor="ctr" anchorCtr="1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 smtClean="0"/>
              <a:t>Informationen</a:t>
            </a:r>
          </a:p>
          <a:p>
            <a:pPr lvl="0"/>
            <a:r>
              <a:rPr lang="de-DE" dirty="0" smtClean="0"/>
              <a:t>Etc.</a:t>
            </a:r>
          </a:p>
          <a:p>
            <a:pPr lvl="0"/>
            <a:r>
              <a:rPr lang="de-DE" dirty="0" smtClean="0"/>
              <a:t>Etc.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1440156" y="8412179"/>
            <a:ext cx="557794" cy="552311"/>
          </a:xfrm>
        </p:spPr>
        <p:txBody>
          <a:bodyPr anchor="ctr" anchorCtr="1"/>
          <a:lstStyle/>
          <a:p>
            <a:fld id="{0CADC556-EE0B-447D-8DE5-AE5F739F3E15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263352" y="8687491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Titel Veranstaltung/Programm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de-DE" sz="1050" dirty="0">
                <a:solidFill>
                  <a:schemeClr val="bg1">
                    <a:lumMod val="50000"/>
                    <a:alpha val="50000"/>
                  </a:schemeClr>
                </a:solidFill>
                <a:latin typeface="Wingdings" panose="05000000000000000000" pitchFamily="2" charset="2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Datum </a:t>
            </a:r>
            <a:r>
              <a:rPr lang="de-DE" sz="1050" dirty="0">
                <a:solidFill>
                  <a:schemeClr val="bg1">
                    <a:lumMod val="50000"/>
                    <a:alpha val="50000"/>
                  </a:schemeClr>
                </a:solidFill>
                <a:latin typeface="Wingdings" panose="05000000000000000000" pitchFamily="2" charset="2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Name/Kontakt</a:t>
            </a:r>
          </a:p>
        </p:txBody>
      </p:sp>
    </p:spTree>
    <p:extLst>
      <p:ext uri="{BB962C8B-B14F-4D97-AF65-F5344CB8AC3E}">
        <p14:creationId xmlns:p14="http://schemas.microsoft.com/office/powerpoint/2010/main" val="24863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8D8C-DCCB-4911-9CE7-CDA73187CBD9}" type="datetime1">
              <a:rPr lang="de-DE" smtClean="0"/>
              <a:t>13.06.2023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Veranstaltung/Programm l Name/Kontakt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7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AA21-E970-4CF2-A164-964072FDAD2B}" type="datetime1">
              <a:rPr lang="de-DE" smtClean="0"/>
              <a:t>13.06.2023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Veranstaltung/Programm l Name/Kontakt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02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8057435" y="6430491"/>
            <a:ext cx="8281557" cy="81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89926" y="755576"/>
            <a:ext cx="6808024" cy="720081"/>
          </a:xfrm>
        </p:spPr>
        <p:txBody>
          <a:bodyPr anchor="b" anchorCtr="1"/>
          <a:lstStyle>
            <a:lvl1pPr>
              <a:defRPr sz="3200"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36160" y="2035432"/>
            <a:ext cx="4294384" cy="4045136"/>
          </a:xfrm>
          <a:prstGeom prst="ellipse">
            <a:avLst/>
          </a:prstGeom>
        </p:spPr>
        <p:txBody>
          <a:bodyPr anchor="ctr" anchorCtr="1"/>
          <a:lstStyle>
            <a:lvl1pPr marL="0" indent="0">
              <a:buNone/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6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6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67409" y="2024862"/>
            <a:ext cx="6480720" cy="61756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grpSp>
        <p:nvGrpSpPr>
          <p:cNvPr id="9" name="Gruppieren 8"/>
          <p:cNvGrpSpPr>
            <a:grpSpLocks noChangeAspect="1"/>
          </p:cNvGrpSpPr>
          <p:nvPr userDrawn="1"/>
        </p:nvGrpSpPr>
        <p:grpSpPr>
          <a:xfrm>
            <a:off x="-439712" y="-231710"/>
            <a:ext cx="3536340" cy="2100735"/>
            <a:chOff x="-168696" y="-108520"/>
            <a:chExt cx="3147720" cy="1873807"/>
          </a:xfrm>
        </p:grpSpPr>
        <p:sp>
          <p:nvSpPr>
            <p:cNvPr id="10" name="Kreis"/>
            <p:cNvSpPr/>
            <p:nvPr/>
          </p:nvSpPr>
          <p:spPr>
            <a:xfrm>
              <a:off x="-168696" y="-108520"/>
              <a:ext cx="1873807" cy="187380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r="-1000"/>
              </a:stretch>
            </a:blipFill>
            <a:ln w="25400">
              <a:miter lim="400000"/>
            </a:ln>
          </p:spPr>
          <p:txBody>
            <a:bodyPr lIns="123031" tIns="123031" rIns="123031" bIns="123031" anchor="ctr"/>
            <a:lstStyle/>
            <a:p>
              <a:pPr>
                <a:defRPr sz="9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9400"/>
            </a:p>
          </p:txBody>
        </p:sp>
        <p:pic>
          <p:nvPicPr>
            <p:cNvPr id="11" name="Logo_UP_PoGS_2014_transparent.png" descr="Logo_UP_PoGS_2014_transparent.png"/>
            <p:cNvPicPr>
              <a:picLocks noChangeAspect="1"/>
            </p:cNvPicPr>
            <p:nvPr/>
          </p:nvPicPr>
          <p:blipFill>
            <a:blip r:embed="rId4"/>
            <a:srcRect r="50273"/>
            <a:stretch>
              <a:fillRect/>
            </a:stretch>
          </p:blipFill>
          <p:spPr>
            <a:xfrm>
              <a:off x="389762" y="395535"/>
              <a:ext cx="1296144" cy="773422"/>
            </a:xfrm>
            <a:prstGeom prst="rect">
              <a:avLst/>
            </a:prstGeom>
            <a:ln w="25400">
              <a:miter lim="400000"/>
            </a:ln>
          </p:spPr>
        </p:pic>
        <p:pic>
          <p:nvPicPr>
            <p:cNvPr id="12" name="Logo_UP_PoGS_2014_transparent.png" descr="Logo_UP_PoGS_2014_transparent.png"/>
            <p:cNvPicPr>
              <a:picLocks noChangeAspect="1"/>
            </p:cNvPicPr>
            <p:nvPr/>
          </p:nvPicPr>
          <p:blipFill>
            <a:blip r:embed="rId5"/>
            <a:srcRect l="49819"/>
            <a:stretch>
              <a:fillRect/>
            </a:stretch>
          </p:blipFill>
          <p:spPr>
            <a:xfrm>
              <a:off x="1694563" y="409444"/>
              <a:ext cx="1284461" cy="759515"/>
            </a:xfrm>
            <a:prstGeom prst="rect">
              <a:avLst/>
            </a:prstGeom>
            <a:ln w="25400">
              <a:miter lim="400000"/>
            </a:ln>
          </p:spPr>
        </p:pic>
      </p:grpSp>
      <p:grpSp>
        <p:nvGrpSpPr>
          <p:cNvPr id="13" name="Gruppieren 12"/>
          <p:cNvGrpSpPr/>
          <p:nvPr userDrawn="1"/>
        </p:nvGrpSpPr>
        <p:grpSpPr>
          <a:xfrm>
            <a:off x="4943872" y="1403649"/>
            <a:ext cx="7248128" cy="144016"/>
            <a:chOff x="4943872" y="1043608"/>
            <a:chExt cx="7248128" cy="144016"/>
          </a:xfrm>
        </p:grpSpPr>
        <p:cxnSp>
          <p:nvCxnSpPr>
            <p:cNvPr id="14" name="Gerader Verbinder 13"/>
            <p:cNvCxnSpPr/>
            <p:nvPr/>
          </p:nvCxnSpPr>
          <p:spPr>
            <a:xfrm flipH="1">
              <a:off x="5015880" y="1115616"/>
              <a:ext cx="7176120" cy="0"/>
            </a:xfrm>
            <a:prstGeom prst="line">
              <a:avLst/>
            </a:prstGeom>
            <a:ln w="38100">
              <a:solidFill>
                <a:srgbClr val="007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4943872" y="1043608"/>
              <a:ext cx="144016" cy="144016"/>
            </a:xfrm>
            <a:prstGeom prst="ellipse">
              <a:avLst/>
            </a:prstGeom>
            <a:solidFill>
              <a:srgbClr val="00758D"/>
            </a:solidFill>
            <a:ln>
              <a:solidFill>
                <a:srgbClr val="0075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16" name="Ellipse 15"/>
          <p:cNvSpPr/>
          <p:nvPr userDrawn="1"/>
        </p:nvSpPr>
        <p:spPr>
          <a:xfrm>
            <a:off x="11440156" y="8412179"/>
            <a:ext cx="557794" cy="5523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440156" y="8412178"/>
            <a:ext cx="551216" cy="552311"/>
          </a:xfrm>
        </p:spPr>
        <p:txBody>
          <a:bodyPr anchor="ctr" anchorCtr="1"/>
          <a:lstStyle/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3352" y="8687491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Titel Veranstaltung/Programm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de-DE" sz="1050" dirty="0">
                <a:solidFill>
                  <a:schemeClr val="bg1">
                    <a:lumMod val="50000"/>
                    <a:alpha val="50000"/>
                  </a:schemeClr>
                </a:solidFill>
                <a:latin typeface="Wingdings" panose="05000000000000000000" pitchFamily="2" charset="2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Datum </a:t>
            </a:r>
            <a:r>
              <a:rPr lang="de-DE" sz="1050" dirty="0">
                <a:solidFill>
                  <a:schemeClr val="bg1">
                    <a:lumMod val="50000"/>
                    <a:alpha val="50000"/>
                  </a:schemeClr>
                </a:solidFill>
                <a:latin typeface="Wingdings" panose="05000000000000000000" pitchFamily="2" charset="2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Name/Kontakt</a:t>
            </a:r>
          </a:p>
        </p:txBody>
      </p:sp>
    </p:spTree>
    <p:extLst>
      <p:ext uri="{BB962C8B-B14F-4D97-AF65-F5344CB8AC3E}">
        <p14:creationId xmlns:p14="http://schemas.microsoft.com/office/powerpoint/2010/main" val="206986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609600"/>
            <a:ext cx="3932237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316044"/>
            <a:ext cx="61722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1" y="2743200"/>
            <a:ext cx="3932237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34E4-60DA-43C7-93FC-64FE5B44D104}" type="datetime1">
              <a:rPr lang="de-DE" smtClean="0"/>
              <a:t>13.06.2023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Veranstaltung/Programm l Name/Kontakt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34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487369"/>
            <a:ext cx="105156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433638"/>
            <a:ext cx="105156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8475669"/>
            <a:ext cx="2743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AA76-BFC3-47F8-99E2-3DB3F243380F}" type="datetime1">
              <a:rPr lang="de-DE" smtClean="0"/>
              <a:t>13.06.2023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8475669"/>
            <a:ext cx="41148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Titel Veranstaltung/Programm l Name/Kontakt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8475669"/>
            <a:ext cx="2743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C556-EE0B-447D-8DE5-AE5F739F3E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08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p.uni-potsdam.de/mod/forum/view.php?id=15864" TargetMode="External"/><Relationship Id="rId2" Type="http://schemas.openxmlformats.org/officeDocument/2006/relationships/hyperlink" Target="https://openup.uni-potsdam.de/mod/forum/index.php?id=2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openup.uni-potsdam.de/user/profile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Data Science &amp; KI 2023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Programmbeginn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9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Organisatorisches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433638"/>
            <a:ext cx="9218240" cy="5802312"/>
          </a:xfrm>
        </p:spPr>
        <p:txBody>
          <a:bodyPr/>
          <a:lstStyle/>
          <a:p>
            <a:r>
              <a:rPr lang="de-DE" smtClean="0"/>
              <a:t>Sprache:</a:t>
            </a:r>
          </a:p>
          <a:p>
            <a:pPr lvl="1"/>
            <a:r>
              <a:rPr lang="de-DE" smtClean="0"/>
              <a:t>Instruktionssprache deutsch</a:t>
            </a:r>
          </a:p>
          <a:p>
            <a:pPr lvl="1"/>
            <a:r>
              <a:rPr lang="de-DE" smtClean="0"/>
              <a:t>Selbstlernmaterial in English</a:t>
            </a:r>
          </a:p>
          <a:p>
            <a:endParaRPr lang="de-DE" smtClean="0"/>
          </a:p>
          <a:p>
            <a:r>
              <a:rPr lang="de-DE" smtClean="0"/>
              <a:t>Präsenzworkshops und Infektionsschutz</a:t>
            </a:r>
          </a:p>
          <a:p>
            <a:pPr lvl="1"/>
            <a:r>
              <a:rPr lang="de-DE" smtClean="0"/>
              <a:t>Bei Erkältungssymptonen =&gt; zuhause + audiohybrid</a:t>
            </a:r>
          </a:p>
          <a:p>
            <a:pPr lvl="1"/>
            <a:endParaRPr lang="de-DE"/>
          </a:p>
          <a:p>
            <a:r>
              <a:rPr lang="de-DE" smtClean="0"/>
              <a:t>Video-Hybrid bei Workshops mit Peter Kocmann</a:t>
            </a:r>
          </a:p>
          <a:p>
            <a:pPr lvl="1"/>
            <a:r>
              <a:rPr lang="de-DE" smtClean="0"/>
              <a:t>Zustimmung in Moodle geben.</a:t>
            </a:r>
          </a:p>
          <a:p>
            <a:pPr lvl="1"/>
            <a:endParaRPr lang="de-DE"/>
          </a:p>
          <a:p>
            <a:r>
              <a:rPr lang="de-DE" smtClean="0"/>
              <a:t>Kinderbetreuung – Breite Str.</a:t>
            </a:r>
          </a:p>
          <a:p>
            <a:pPr lvl="1"/>
            <a:endParaRPr lang="de-DE"/>
          </a:p>
          <a:p>
            <a:pPr lvl="1"/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9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Moodle = Open.UP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Infos &gt; „Ankündigungen &amp; Updates“</a:t>
            </a:r>
          </a:p>
          <a:p>
            <a:pPr lvl="1"/>
            <a:r>
              <a:rPr lang="de-DE" smtClean="0"/>
              <a:t>Infos zu Workshops, Änderungen, etc.</a:t>
            </a:r>
          </a:p>
          <a:p>
            <a:pPr marL="457189" lvl="1" indent="0">
              <a:buNone/>
            </a:pPr>
            <a:endParaRPr lang="de-DE"/>
          </a:p>
          <a:p>
            <a:r>
              <a:rPr lang="de-DE" smtClean="0"/>
              <a:t>Austausch in &gt; „Fragen &amp; Antworten“</a:t>
            </a:r>
          </a:p>
          <a:p>
            <a:pPr lvl="1"/>
            <a:r>
              <a:rPr lang="de-DE" smtClean="0"/>
              <a:t>Habe Problem X, wer kann helfen?</a:t>
            </a:r>
          </a:p>
          <a:p>
            <a:pPr marL="457189" lvl="1" indent="0">
              <a:buNone/>
            </a:pPr>
            <a:endParaRPr lang="de-DE"/>
          </a:p>
          <a:p>
            <a:r>
              <a:rPr lang="de-DE" smtClean="0"/>
              <a:t>Ressourcen</a:t>
            </a:r>
          </a:p>
          <a:p>
            <a:pPr lvl="1"/>
            <a:r>
              <a:rPr lang="de-DE" smtClean="0"/>
              <a:t>Workshops:</a:t>
            </a:r>
          </a:p>
          <a:p>
            <a:pPr lvl="2"/>
            <a:r>
              <a:rPr lang="de-DE" smtClean="0"/>
              <a:t>Folien</a:t>
            </a:r>
          </a:p>
          <a:p>
            <a:pPr lvl="2"/>
            <a:r>
              <a:rPr lang="de-DE" smtClean="0"/>
              <a:t>Adresse &amp; Wegbeschreibungen + Link</a:t>
            </a:r>
          </a:p>
          <a:p>
            <a:pPr lvl="1"/>
            <a:r>
              <a:rPr lang="de-DE" smtClean="0"/>
              <a:t>Selbstlernmaterialen</a:t>
            </a:r>
            <a:endParaRPr lang="de-DE"/>
          </a:p>
          <a:p>
            <a:endParaRPr lang="de-DE" smtClean="0"/>
          </a:p>
          <a:p>
            <a:r>
              <a:rPr lang="de-DE" smtClean="0"/>
              <a:t>Zertifikat</a:t>
            </a:r>
          </a:p>
          <a:p>
            <a:pPr lvl="1"/>
            <a:r>
              <a:rPr lang="de-DE" smtClean="0"/>
              <a:t>Upload &amp; Download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3 to-do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433638"/>
            <a:ext cx="10442376" cy="5802312"/>
          </a:xfrm>
        </p:spPr>
        <p:txBody>
          <a:bodyPr/>
          <a:lstStyle/>
          <a:p>
            <a:r>
              <a:rPr lang="de-DE" smtClean="0"/>
              <a:t>Mails als Zusammenfassungen &gt; </a:t>
            </a:r>
          </a:p>
          <a:p>
            <a:pPr marL="0" indent="0">
              <a:buNone/>
            </a:pPr>
            <a:r>
              <a:rPr lang="de-DE" sz="2000">
                <a:hlinkClick r:id="rId2"/>
              </a:rPr>
              <a:t>https://</a:t>
            </a:r>
            <a:r>
              <a:rPr lang="de-DE" sz="2000" smtClean="0">
                <a:hlinkClick r:id="rId2"/>
              </a:rPr>
              <a:t>openup.uni-potsdam.de/mod/forum/index.php?id=240</a:t>
            </a:r>
            <a:r>
              <a:rPr lang="de-DE" sz="2000" smtClean="0"/>
              <a:t> </a:t>
            </a:r>
          </a:p>
          <a:p>
            <a:pPr marL="0" indent="0">
              <a:buNone/>
            </a:pPr>
            <a:endParaRPr lang="de-DE" sz="2000"/>
          </a:p>
          <a:p>
            <a:r>
              <a:rPr lang="de-DE" smtClean="0"/>
              <a:t>Eine kurze Selbstvorstellung </a:t>
            </a:r>
          </a:p>
          <a:p>
            <a:pPr marL="0" indent="0">
              <a:buNone/>
            </a:pPr>
            <a:r>
              <a:rPr lang="de-DE" sz="2000" smtClean="0">
                <a:hlinkClick r:id="rId3"/>
              </a:rPr>
              <a:t>https</a:t>
            </a:r>
            <a:r>
              <a:rPr lang="de-DE" sz="2000">
                <a:hlinkClick r:id="rId3"/>
              </a:rPr>
              <a:t>://</a:t>
            </a:r>
            <a:r>
              <a:rPr lang="de-DE" sz="2000" smtClean="0">
                <a:hlinkClick r:id="rId3"/>
              </a:rPr>
              <a:t>openup.uni-potsdam.de/mod/forum/view.php?id=15864</a:t>
            </a:r>
            <a:r>
              <a:rPr lang="de-DE" sz="2000" smtClean="0"/>
              <a:t> </a:t>
            </a:r>
            <a:endParaRPr lang="de-DE" sz="2000"/>
          </a:p>
          <a:p>
            <a:pPr marL="0" indent="0">
              <a:buNone/>
            </a:pPr>
            <a:endParaRPr lang="de-DE"/>
          </a:p>
          <a:p>
            <a:r>
              <a:rPr lang="de-DE" smtClean="0"/>
              <a:t>Ein Bild von euch ins Profil </a:t>
            </a:r>
            <a:r>
              <a:rPr lang="de-DE" sz="2000" smtClean="0">
                <a:hlinkClick r:id="rId4"/>
              </a:rPr>
              <a:t>https</a:t>
            </a:r>
            <a:r>
              <a:rPr lang="de-DE" sz="2000">
                <a:hlinkClick r:id="rId4"/>
              </a:rPr>
              <a:t>://</a:t>
            </a:r>
            <a:r>
              <a:rPr lang="de-DE" sz="2000" smtClean="0">
                <a:hlinkClick r:id="rId4"/>
              </a:rPr>
              <a:t>openup.uni-potsdam.de/user/profile.php</a:t>
            </a:r>
            <a:r>
              <a:rPr lang="de-DE" sz="2000" smtClean="0"/>
              <a:t> </a:t>
            </a:r>
            <a:endParaRPr lang="de-DE" sz="2000"/>
          </a:p>
          <a:p>
            <a:endParaRPr lang="de-DE" smtClean="0"/>
          </a:p>
          <a:p>
            <a:pPr lvl="1"/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12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127" y="2312857"/>
            <a:ext cx="2867425" cy="146705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083" y="5827119"/>
            <a:ext cx="7164633" cy="286216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93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kennenlernen</a:t>
            </a: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Handzeichen</a:t>
            </a:r>
            <a:endParaRPr lang="en-GB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Geisteswissenschaften - Naturwissenschaften</a:t>
            </a:r>
          </a:p>
          <a:p>
            <a:endParaRPr lang="de-DE" smtClean="0"/>
          </a:p>
          <a:p>
            <a:pPr lvl="1"/>
            <a:r>
              <a:rPr lang="de-DE" smtClean="0"/>
              <a:t>Geo – nicht-geo</a:t>
            </a:r>
          </a:p>
          <a:p>
            <a:pPr lvl="1"/>
            <a:r>
              <a:rPr lang="de-DE" smtClean="0"/>
              <a:t>Humanwissenschaften</a:t>
            </a:r>
            <a:endParaRPr lang="de-DE"/>
          </a:p>
          <a:p>
            <a:endParaRPr lang="de-DE"/>
          </a:p>
          <a:p>
            <a:r>
              <a:rPr lang="de-DE" smtClean="0"/>
              <a:t>Golm – Griebnitzsee – NP – woanders</a:t>
            </a:r>
          </a:p>
          <a:p>
            <a:endParaRPr lang="de-DE" smtClean="0"/>
          </a:p>
          <a:p>
            <a:r>
              <a:rPr lang="de-DE"/>
              <a:t>Wer hat Python schon installiert?</a:t>
            </a:r>
          </a:p>
          <a:p>
            <a:endParaRPr lang="de-DE" smtClean="0"/>
          </a:p>
          <a:p>
            <a:r>
              <a:rPr lang="de-DE"/>
              <a:t>Kaffee - oder Tee</a:t>
            </a:r>
          </a:p>
          <a:p>
            <a:endParaRPr lang="de-DE"/>
          </a:p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2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Workshopprogramm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433638"/>
            <a:ext cx="9722296" cy="5802312"/>
          </a:xfrm>
        </p:spPr>
        <p:txBody>
          <a:bodyPr/>
          <a:lstStyle/>
          <a:p>
            <a:r>
              <a:rPr lang="de-DE" smtClean="0"/>
              <a:t>Statistik-Kompakt, 16.06.2023</a:t>
            </a:r>
          </a:p>
          <a:p>
            <a:r>
              <a:rPr lang="de-DE" smtClean="0"/>
              <a:t>Statistik-Grundlagen, 08.-10.08.2023</a:t>
            </a:r>
          </a:p>
          <a:p>
            <a:pPr marL="0" indent="0">
              <a:buNone/>
            </a:pPr>
            <a:endParaRPr lang="de-DE" smtClean="0"/>
          </a:p>
          <a:p>
            <a:r>
              <a:rPr lang="de-DE" smtClean="0"/>
              <a:t>Introduction </a:t>
            </a:r>
            <a:r>
              <a:rPr lang="de-DE"/>
              <a:t>to Statistical </a:t>
            </a:r>
            <a:r>
              <a:rPr lang="de-DE" smtClean="0"/>
              <a:t>Learning, 21.08.2023</a:t>
            </a:r>
            <a:endParaRPr lang="de-DE"/>
          </a:p>
          <a:p>
            <a:pPr marL="0" indent="0">
              <a:buNone/>
            </a:pPr>
            <a:endParaRPr lang="de-DE"/>
          </a:p>
          <a:p>
            <a:r>
              <a:rPr lang="de-DE" smtClean="0"/>
              <a:t>How to become a Data Scientist</a:t>
            </a:r>
            <a:r>
              <a:rPr lang="en-GB" smtClean="0"/>
              <a:t>? - 05.07.2023</a:t>
            </a:r>
          </a:p>
          <a:p>
            <a:endParaRPr lang="en-GB" smtClean="0"/>
          </a:p>
          <a:p>
            <a:r>
              <a:rPr lang="en-US" strike="sngStrike"/>
              <a:t>(How to) Manage Research Data </a:t>
            </a:r>
            <a:r>
              <a:rPr lang="en-US" strike="sngStrike" smtClean="0"/>
              <a:t>systematically – 07.11.2023</a:t>
            </a:r>
            <a:endParaRPr lang="en-GB" strike="sngStrike" smtClean="0"/>
          </a:p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7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16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631504" y="2673357"/>
            <a:ext cx="7772400" cy="5802312"/>
          </a:xfrm>
        </p:spPr>
        <p:txBody>
          <a:bodyPr>
            <a:normAutofit/>
          </a:bodyPr>
          <a:lstStyle/>
          <a:p>
            <a:r>
              <a:rPr lang="en-GB" sz="8000" smtClean="0"/>
              <a:t>Werbungsfolie SPC</a:t>
            </a:r>
            <a:endParaRPr lang="en-GB" sz="80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Spot on PoGS Community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433638"/>
            <a:ext cx="9938320" cy="5802312"/>
          </a:xfrm>
        </p:spPr>
        <p:txBody>
          <a:bodyPr/>
          <a:lstStyle/>
          <a:p>
            <a:pPr marL="0" indent="0">
              <a:buNone/>
            </a:pPr>
            <a:r>
              <a:rPr lang="de-DE" sz="3200" smtClean="0"/>
              <a:t>Workshops</a:t>
            </a:r>
            <a:endParaRPr lang="de-DE" smtClean="0"/>
          </a:p>
          <a:p>
            <a:r>
              <a:rPr lang="de-DE" sz="2000" smtClean="0"/>
              <a:t>New </a:t>
            </a:r>
            <a:r>
              <a:rPr lang="de-DE" sz="2000"/>
              <a:t>normal - next normal: So bilden Sie Future Skills in Ihrem Profil ab (EN)</a:t>
            </a:r>
          </a:p>
          <a:p>
            <a:r>
              <a:rPr lang="de-DE" sz="2000"/>
              <a:t>Arbeitsorganisation 2.0 - Agilität und New Work (EN)</a:t>
            </a:r>
          </a:p>
          <a:p>
            <a:r>
              <a:rPr lang="de-DE" sz="2000" b="1">
                <a:solidFill>
                  <a:schemeClr val="accent6">
                    <a:lumMod val="75000"/>
                  </a:schemeClr>
                </a:solidFill>
              </a:rPr>
              <a:t>Keine KI ohne Data Literacy (DE)</a:t>
            </a:r>
          </a:p>
          <a:p>
            <a:r>
              <a:rPr lang="de-DE" sz="2000"/>
              <a:t>Erschaffe etwas Bedeutungsvolles! (DE)</a:t>
            </a:r>
          </a:p>
          <a:p>
            <a:pPr marL="0" indent="0">
              <a:buNone/>
            </a:pPr>
            <a:endParaRPr lang="de-DE" smtClean="0"/>
          </a:p>
          <a:p>
            <a:pPr marL="0" indent="0">
              <a:buNone/>
            </a:pPr>
            <a:r>
              <a:rPr lang="de-DE" smtClean="0"/>
              <a:t>Think Tanks</a:t>
            </a:r>
          </a:p>
          <a:p>
            <a:r>
              <a:rPr lang="de-DE" sz="2400" smtClean="0"/>
              <a:t>KI und Informationsflut</a:t>
            </a:r>
          </a:p>
          <a:p>
            <a:r>
              <a:rPr lang="de-DE" sz="2400" smtClean="0"/>
              <a:t>..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smtClean="0"/>
              <a:t>Networking &amp; fun</a:t>
            </a:r>
          </a:p>
          <a:p>
            <a:r>
              <a:rPr lang="de-DE" sz="2400" smtClean="0"/>
              <a:t>S, P &amp; C zu Future Skills &amp; KI</a:t>
            </a:r>
            <a:endParaRPr lang="de-DE" sz="2400"/>
          </a:p>
          <a:p>
            <a:pPr marL="0" indent="0">
              <a:buNone/>
            </a:pPr>
            <a:endParaRPr lang="de-DE" b="1"/>
          </a:p>
          <a:p>
            <a:pPr marL="0" indent="0">
              <a:buNone/>
            </a:pP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7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Spot on PoGS Community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mtClean="0"/>
              <a:t>S) openHPI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smtClean="0"/>
              <a:t>P) </a:t>
            </a:r>
            <a:r>
              <a:rPr lang="de-DE"/>
              <a:t>Open.UP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smtClean="0"/>
              <a:t>C) Moodle.UP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8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Agenda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433638"/>
            <a:ext cx="10370368" cy="5802312"/>
          </a:xfrm>
        </p:spPr>
        <p:txBody>
          <a:bodyPr>
            <a:normAutofit fontScale="85000" lnSpcReduction="20000"/>
          </a:bodyPr>
          <a:lstStyle/>
          <a:p>
            <a:r>
              <a:rPr lang="en-GB" smtClean="0"/>
              <a:t>Einführung ins Programm (09:00 – 09:45 Uhr) – Dr. Stefan Lindow </a:t>
            </a:r>
          </a:p>
          <a:p>
            <a:pPr lvl="1"/>
            <a:r>
              <a:rPr lang="en-GB" smtClean="0"/>
              <a:t>Programm- und Terminübersicht</a:t>
            </a:r>
          </a:p>
          <a:p>
            <a:pPr lvl="1"/>
            <a:r>
              <a:rPr lang="en-GB" smtClean="0"/>
              <a:t>Kennenlernen</a:t>
            </a:r>
          </a:p>
          <a:p>
            <a:pPr lvl="1"/>
            <a:r>
              <a:rPr lang="en-GB" smtClean="0"/>
              <a:t>Formales</a:t>
            </a:r>
          </a:p>
          <a:p>
            <a:pPr lvl="1"/>
            <a:endParaRPr lang="en-GB"/>
          </a:p>
          <a:p>
            <a:r>
              <a:rPr lang="en-GB" smtClean="0"/>
              <a:t>KI zum Anfassen – eine spielerische Einführung (10:00 – 15:00 Uhr) – Till Zoppke</a:t>
            </a:r>
          </a:p>
          <a:p>
            <a:pPr lvl="1"/>
            <a:r>
              <a:rPr lang="en-GB"/>
              <a:t>10:00 Begrüßung und Einstieg</a:t>
            </a:r>
          </a:p>
          <a:p>
            <a:pPr lvl="1"/>
            <a:r>
              <a:rPr lang="en-GB"/>
              <a:t>10:35 Klassische KI und Reinforcement Learning</a:t>
            </a:r>
          </a:p>
          <a:p>
            <a:pPr lvl="1"/>
            <a:r>
              <a:rPr lang="en-GB"/>
              <a:t>11:10 Kaffeepause</a:t>
            </a:r>
          </a:p>
          <a:p>
            <a:pPr lvl="1"/>
            <a:r>
              <a:rPr lang="en-GB"/>
              <a:t>11:20 Unüberwachtes Lernen</a:t>
            </a:r>
          </a:p>
          <a:p>
            <a:pPr lvl="1"/>
            <a:r>
              <a:rPr lang="en-GB"/>
              <a:t>11:45 Überwachtes Lernen</a:t>
            </a:r>
          </a:p>
          <a:p>
            <a:pPr marL="457189" lvl="1" indent="0">
              <a:buNone/>
            </a:pPr>
            <a:r>
              <a:rPr lang="en-GB"/>
              <a:t>12:15 Mittagspause</a:t>
            </a:r>
          </a:p>
          <a:p>
            <a:pPr lvl="1"/>
            <a:r>
              <a:rPr lang="en-GB"/>
              <a:t>13:15 Datenanalyse mit Orange3</a:t>
            </a:r>
          </a:p>
          <a:p>
            <a:pPr lvl="1"/>
            <a:r>
              <a:rPr lang="en-GB"/>
              <a:t>14:05 Sprachmodelle</a:t>
            </a:r>
          </a:p>
          <a:p>
            <a:pPr lvl="1"/>
            <a:r>
              <a:rPr lang="en-GB"/>
              <a:t>14:35 Zusammenfassung und Feedback</a:t>
            </a:r>
          </a:p>
          <a:p>
            <a:pPr marL="457189" lvl="1" indent="0">
              <a:buNone/>
            </a:pPr>
            <a:r>
              <a:rPr lang="en-GB"/>
              <a:t>15:00 </a:t>
            </a:r>
            <a:r>
              <a:rPr lang="en-GB" smtClean="0"/>
              <a:t>Ende</a:t>
            </a:r>
          </a:p>
          <a:p>
            <a:pPr lvl="1"/>
            <a:endParaRPr lang="en-GB"/>
          </a:p>
          <a:p>
            <a:r>
              <a:rPr lang="en-GB" smtClean="0"/>
              <a:t>Moodle (</a:t>
            </a:r>
            <a:r>
              <a:rPr lang="en-GB" strike="sngStrike" smtClean="0"/>
              <a:t>15:00 - …) </a:t>
            </a:r>
            <a:r>
              <a:rPr lang="en-GB" smtClean="0"/>
              <a:t>&gt; Dienstag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9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Programm</a:t>
            </a:r>
            <a:endParaRPr lang="en-GB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2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Programm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10 Workshops (Präsenz, hybrid?, online)</a:t>
            </a:r>
          </a:p>
          <a:p>
            <a:endParaRPr lang="en-GB"/>
          </a:p>
          <a:p>
            <a:r>
              <a:rPr lang="en-GB"/>
              <a:t>6</a:t>
            </a:r>
            <a:r>
              <a:rPr lang="en-GB" smtClean="0"/>
              <a:t> Selbstlerneinheiten</a:t>
            </a:r>
          </a:p>
          <a:p>
            <a:endParaRPr lang="en-GB"/>
          </a:p>
          <a:p>
            <a:r>
              <a:rPr lang="en-GB" smtClean="0"/>
              <a:t>5 Einzelvorträge</a:t>
            </a:r>
          </a:p>
          <a:p>
            <a:pPr marL="0" indent="0">
              <a:buNone/>
            </a:pPr>
            <a:endParaRPr lang="en-GB"/>
          </a:p>
          <a:p>
            <a:r>
              <a:rPr lang="en-GB" smtClean="0"/>
              <a:t>Open.UP (Moodle)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5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Selbstlerneinheiten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433638"/>
            <a:ext cx="9146232" cy="5802312"/>
          </a:xfrm>
        </p:spPr>
        <p:txBody>
          <a:bodyPr/>
          <a:lstStyle/>
          <a:p>
            <a:pPr marL="0" indent="0">
              <a:buNone/>
            </a:pPr>
            <a:r>
              <a:rPr lang="de-DE" smtClean="0"/>
              <a:t>2 Formen</a:t>
            </a:r>
          </a:p>
          <a:p>
            <a:pPr marL="0" indent="0">
              <a:buNone/>
            </a:pPr>
            <a:endParaRPr lang="de-DE"/>
          </a:p>
          <a:p>
            <a:r>
              <a:rPr lang="de-DE" smtClean="0"/>
              <a:t>Workshopbezogen</a:t>
            </a:r>
          </a:p>
          <a:p>
            <a:pPr lvl="1"/>
            <a:r>
              <a:rPr lang="de-DE" smtClean="0"/>
              <a:t>Bis 19.06. &gt; Videos zur Einrichtung von Python</a:t>
            </a:r>
          </a:p>
          <a:p>
            <a:pPr lvl="1"/>
            <a:r>
              <a:rPr lang="de-DE" smtClean="0"/>
              <a:t>Bis 29.06. &gt; Fachtext (100+) und Übung über prozedurale Programmierung</a:t>
            </a:r>
          </a:p>
          <a:p>
            <a:pPr lvl="1"/>
            <a:r>
              <a:rPr lang="de-DE" smtClean="0"/>
              <a:t>…</a:t>
            </a:r>
          </a:p>
          <a:p>
            <a:pPr marL="457189" lvl="1" indent="0">
              <a:buNone/>
            </a:pPr>
            <a:endParaRPr lang="de-DE"/>
          </a:p>
          <a:p>
            <a:r>
              <a:rPr lang="de-DE" b="1" smtClean="0"/>
              <a:t>Programmbezogen</a:t>
            </a:r>
          </a:p>
          <a:p>
            <a:pPr lvl="1"/>
            <a:r>
              <a:rPr lang="de-DE"/>
              <a:t>KI CAMPUS </a:t>
            </a:r>
            <a:r>
              <a:rPr lang="de-DE" smtClean="0"/>
              <a:t>Kurs </a:t>
            </a:r>
            <a:r>
              <a:rPr lang="en-US"/>
              <a:t>Foundations of Artificial Intelligence </a:t>
            </a:r>
            <a:r>
              <a:rPr lang="en-US" smtClean="0"/>
              <a:t>I</a:t>
            </a:r>
          </a:p>
          <a:p>
            <a:pPr lvl="1"/>
            <a:r>
              <a:rPr lang="de-DE"/>
              <a:t>KI CAMPUS </a:t>
            </a:r>
            <a:r>
              <a:rPr lang="de-DE" smtClean="0"/>
              <a:t>Kurs </a:t>
            </a:r>
            <a:r>
              <a:rPr lang="en-US"/>
              <a:t>Foundations of Artificial Intelligence </a:t>
            </a:r>
            <a:r>
              <a:rPr lang="en-US" smtClean="0"/>
              <a:t>II</a:t>
            </a:r>
          </a:p>
          <a:p>
            <a:pPr lvl="1"/>
            <a:r>
              <a:rPr lang="en-US" smtClean="0"/>
              <a:t>…</a:t>
            </a:r>
          </a:p>
          <a:p>
            <a:pPr lvl="1"/>
            <a:r>
              <a:rPr lang="de-DE"/>
              <a:t>KI CAMPUS Kurs </a:t>
            </a:r>
            <a:r>
              <a:rPr lang="en-US"/>
              <a:t>Foundations of Artificial Intelligence </a:t>
            </a:r>
            <a:r>
              <a:rPr lang="en-US" smtClean="0"/>
              <a:t>VI</a:t>
            </a:r>
            <a:endParaRPr lang="en-US"/>
          </a:p>
          <a:p>
            <a:pPr marL="457189" lvl="1" indent="0">
              <a:buNone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0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Foundations of AI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mtClean="0"/>
              <a:t>Historisches Agent – Umwelt</a:t>
            </a:r>
          </a:p>
          <a:p>
            <a:pPr marL="514350" indent="-514350">
              <a:buFont typeface="+mj-lt"/>
              <a:buAutoNum type="arabicPeriod"/>
            </a:pPr>
            <a:endParaRPr lang="de-DE" smtClean="0"/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Search Algorithmen</a:t>
            </a:r>
            <a:endParaRPr lang="de-DE"/>
          </a:p>
          <a:p>
            <a:pPr marL="514350" indent="-514350">
              <a:buFont typeface="+mj-lt"/>
              <a:buAutoNum type="arabicPeriod"/>
            </a:pPr>
            <a:endParaRPr lang="en-GB" smtClean="0"/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Logik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Wissensrepräsentation (Semantic Web)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 Constraint Satisfaction </a:t>
            </a:r>
            <a:r>
              <a:rPr lang="en-GB" smtClean="0"/>
              <a:t>Problems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Lernende Systeme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5" y="2637534"/>
            <a:ext cx="3395079" cy="43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Termine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96438"/>
              </p:ext>
            </p:extLst>
          </p:nvPr>
        </p:nvGraphicFramePr>
        <p:xfrm>
          <a:off x="1127448" y="2123728"/>
          <a:ext cx="9937104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1940653540"/>
                    </a:ext>
                  </a:extLst>
                </a:gridCol>
                <a:gridCol w="5273729">
                  <a:extLst>
                    <a:ext uri="{9D8B030D-6E8A-4147-A177-3AD203B41FA5}">
                      <a16:colId xmlns:a16="http://schemas.microsoft.com/office/drawing/2014/main" val="4188294727"/>
                    </a:ext>
                  </a:extLst>
                </a:gridCol>
                <a:gridCol w="2287111">
                  <a:extLst>
                    <a:ext uri="{9D8B030D-6E8A-4147-A177-3AD203B41FA5}">
                      <a16:colId xmlns:a16="http://schemas.microsoft.com/office/drawing/2014/main" val="347190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Tag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Workshop/Vortrag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Ort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23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12.06.</a:t>
                      </a:r>
                      <a:r>
                        <a:rPr lang="de-DE" baseline="0" smtClean="0"/>
                        <a:t>, Montag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KI zum Anfassen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PoGS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2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19.06., Montag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Data Science</a:t>
                      </a:r>
                      <a:r>
                        <a:rPr lang="de-DE" baseline="0" smtClean="0"/>
                        <a:t> 0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PoGS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29.06., Donnerstag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Data Science</a:t>
                      </a:r>
                      <a:r>
                        <a:rPr lang="de-DE" baseline="0" smtClean="0"/>
                        <a:t> 1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PoGS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69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19.07., Mi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Data Science 2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Webex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05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20.07., Do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Machine</a:t>
                      </a:r>
                      <a:r>
                        <a:rPr lang="de-DE" baseline="0" smtClean="0"/>
                        <a:t> Learning Grundlagen 1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Webex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4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28.07., Fr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Data</a:t>
                      </a:r>
                      <a:r>
                        <a:rPr lang="de-DE" baseline="0" smtClean="0"/>
                        <a:t> Science 3</a:t>
                      </a:r>
                      <a:endParaRPr lang="en-GB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Webex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53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30.08., Mi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Halbzeitreflexion &amp; Karriere mit Data Science?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PoGS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160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01.</a:t>
                      </a:r>
                      <a:r>
                        <a:rPr lang="de-DE" baseline="0" smtClean="0"/>
                        <a:t> </a:t>
                      </a:r>
                      <a:r>
                        <a:rPr lang="de-DE" smtClean="0"/>
                        <a:t>&amp; 04.09., Fr &amp; Mo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Machine Grundlagen 2 &amp;</a:t>
                      </a:r>
                      <a:r>
                        <a:rPr lang="de-DE" baseline="0" smtClean="0"/>
                        <a:t> 3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Griebnitzsee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3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07.09., Do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Generative KI und die Folgen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Zoom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1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04. – 06.10., Mi – Fr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Machine Learning Praxis 1-3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Webex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51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12.10.</a:t>
                      </a:r>
                      <a:r>
                        <a:rPr lang="de-DE" baseline="0" smtClean="0"/>
                        <a:t>, Do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Symbolische</a:t>
                      </a:r>
                      <a:r>
                        <a:rPr lang="de-DE" baseline="0" smtClean="0"/>
                        <a:t> KI für Studiengänge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Zoom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57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20.10., Fr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Learning Analytics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Zoom</a:t>
                      </a:r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1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01.</a:t>
                      </a:r>
                      <a:r>
                        <a:rPr lang="de-DE" baseline="0" smtClean="0"/>
                        <a:t> &amp; 02.11., Mi &amp; Do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Machine Learning 4 &amp; 5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PoGS + WebEx</a:t>
                      </a:r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77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13.11., Mo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How much can i trust you?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Zoom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75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20.11., Mo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Ethik,</a:t>
                      </a:r>
                      <a:r>
                        <a:rPr lang="de-DE" baseline="0" smtClean="0"/>
                        <a:t> Recht und Datenmanagement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PoGS</a:t>
                      </a:r>
                      <a:endParaRPr lang="en-GB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5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5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Workshops</a:t>
            </a:r>
            <a:endParaRPr lang="en-GB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838200" y="2433638"/>
            <a:ext cx="10010328" cy="5802312"/>
          </a:xfrm>
        </p:spPr>
        <p:txBody>
          <a:bodyPr>
            <a:normAutofit/>
          </a:bodyPr>
          <a:lstStyle/>
          <a:p>
            <a:r>
              <a:rPr lang="de-DE" smtClean="0"/>
              <a:t>KI zum anfassen</a:t>
            </a:r>
          </a:p>
          <a:p>
            <a:endParaRPr lang="de-DE"/>
          </a:p>
          <a:p>
            <a:r>
              <a:rPr lang="de-DE" smtClean="0"/>
              <a:t>Data Science 0 – 3 (Juni – Juli)</a:t>
            </a:r>
          </a:p>
          <a:p>
            <a:endParaRPr lang="de-DE"/>
          </a:p>
          <a:p>
            <a:r>
              <a:rPr lang="de-DE" smtClean="0"/>
              <a:t>Machine Learning Grundlagen </a:t>
            </a:r>
            <a:r>
              <a:rPr lang="en-GB" smtClean="0"/>
              <a:t>1 sowie 2-3 (Juli, September)</a:t>
            </a:r>
          </a:p>
          <a:p>
            <a:pPr marL="0" indent="0">
              <a:buNone/>
            </a:pPr>
            <a:endParaRPr lang="de-DE" sz="3000"/>
          </a:p>
          <a:p>
            <a:r>
              <a:rPr lang="de-DE" smtClean="0"/>
              <a:t>Machine Learning Praxis 1-3 (Oktober)</a:t>
            </a:r>
          </a:p>
          <a:p>
            <a:endParaRPr lang="de-DE"/>
          </a:p>
          <a:p>
            <a:r>
              <a:rPr lang="de-DE" smtClean="0"/>
              <a:t>Machine Learning Praxis 4-5 (November)</a:t>
            </a:r>
          </a:p>
          <a:p>
            <a:endParaRPr lang="de-DE"/>
          </a:p>
          <a:p>
            <a:r>
              <a:rPr lang="de-DE" smtClean="0"/>
              <a:t>Ethik, Recht und Datenmanagement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8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421069"/>
              </p:ext>
            </p:extLst>
          </p:nvPr>
        </p:nvGraphicFramePr>
        <p:xfrm>
          <a:off x="838200" y="2987824"/>
          <a:ext cx="10601956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13">
                  <a:extLst>
                    <a:ext uri="{9D8B030D-6E8A-4147-A177-3AD203B41FA5}">
                      <a16:colId xmlns:a16="http://schemas.microsoft.com/office/drawing/2014/main" val="2406040454"/>
                    </a:ext>
                  </a:extLst>
                </a:gridCol>
                <a:gridCol w="3384572">
                  <a:extLst>
                    <a:ext uri="{9D8B030D-6E8A-4147-A177-3AD203B41FA5}">
                      <a16:colId xmlns:a16="http://schemas.microsoft.com/office/drawing/2014/main" val="3148913421"/>
                    </a:ext>
                  </a:extLst>
                </a:gridCol>
                <a:gridCol w="3824699">
                  <a:extLst>
                    <a:ext uri="{9D8B030D-6E8A-4147-A177-3AD203B41FA5}">
                      <a16:colId xmlns:a16="http://schemas.microsoft.com/office/drawing/2014/main" val="988008440"/>
                    </a:ext>
                  </a:extLst>
                </a:gridCol>
                <a:gridCol w="1887772">
                  <a:extLst>
                    <a:ext uri="{9D8B030D-6E8A-4147-A177-3AD203B41FA5}">
                      <a16:colId xmlns:a16="http://schemas.microsoft.com/office/drawing/2014/main" val="1463755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3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30.08.2023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Halbzeitreflexion &amp; Karriere mit Data Science? + Science Club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Dr. Sylvi Rzepka, Constanze Bayer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14  -</a:t>
                      </a:r>
                      <a:r>
                        <a:rPr lang="en-GB" baseline="0" smtClean="0"/>
                        <a:t> </a:t>
                      </a:r>
                      <a:r>
                        <a:rPr lang="en-GB" smtClean="0"/>
                        <a:t>17 -</a:t>
                      </a:r>
                      <a:r>
                        <a:rPr lang="en-GB" baseline="0" smtClean="0"/>
                        <a:t> 21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1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07.09.2023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Generative KI und die Folgen für die Lehre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Prof. (FH) Dr. Doris</a:t>
                      </a:r>
                      <a:r>
                        <a:rPr lang="en-GB" baseline="0" smtClean="0"/>
                        <a:t> Weßels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12 - 13</a:t>
                      </a:r>
                      <a:r>
                        <a:rPr lang="de-DE" baseline="0" smtClean="0"/>
                        <a:t> Uhr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40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12.10.2023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Wie kann symbolische KI in der Gestaltung von Studiengängen helfen?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Dr. Markus von</a:t>
                      </a:r>
                      <a:r>
                        <a:rPr lang="en-GB" baseline="0" smtClean="0"/>
                        <a:t> der Heyde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12 - 13 Uhr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8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20.10.2023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Learning Analytics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Prof Dr. Albrecht Fortenbacher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12 - 13 Uhr 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10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mtClean="0"/>
                        <a:t>13.11.2023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How much can I trust you? Towards Understanding Neural Networks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Prof. Dr. Marina Höhne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12 – 13:30 Uhr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302960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Halbzeitreflexion &amp; Vorträge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C556-EE0B-447D-8DE5-AE5F739F3E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8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Benutzerdefiniert</PresentationFormat>
  <Paragraphs>232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Ebrima</vt:lpstr>
      <vt:lpstr>Helvetica Neue Medium</vt:lpstr>
      <vt:lpstr>Wingdings</vt:lpstr>
      <vt:lpstr>Benutzerdefiniertes Design</vt:lpstr>
      <vt:lpstr>Data Science &amp; KI 2023</vt:lpstr>
      <vt:lpstr>Agenda</vt:lpstr>
      <vt:lpstr>Programm</vt:lpstr>
      <vt:lpstr>Programm</vt:lpstr>
      <vt:lpstr>Selbstlerneinheiten</vt:lpstr>
      <vt:lpstr>Foundations of AI</vt:lpstr>
      <vt:lpstr>Termine</vt:lpstr>
      <vt:lpstr>Workshops</vt:lpstr>
      <vt:lpstr>Halbzeitreflexion &amp; Vorträge</vt:lpstr>
      <vt:lpstr>Organisatorisches</vt:lpstr>
      <vt:lpstr>Moodle = Open.UP</vt:lpstr>
      <vt:lpstr>3 to-do</vt:lpstr>
      <vt:lpstr>kennenlernen</vt:lpstr>
      <vt:lpstr>Handzeichen</vt:lpstr>
      <vt:lpstr>Workshopprogramm</vt:lpstr>
      <vt:lpstr>PowerPoint-Präsentation</vt:lpstr>
      <vt:lpstr>Spot on PoGS Community</vt:lpstr>
      <vt:lpstr>Spot on PoGS Community</vt:lpstr>
    </vt:vector>
  </TitlesOfParts>
  <Company>Universität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Blümlein, Jasmin</dc:creator>
  <cp:lastModifiedBy>Dr. Stefan Lindow</cp:lastModifiedBy>
  <cp:revision>417</cp:revision>
  <cp:lastPrinted>2020-08-24T13:17:31Z</cp:lastPrinted>
  <dcterms:created xsi:type="dcterms:W3CDTF">2020-08-24T08:53:01Z</dcterms:created>
  <dcterms:modified xsi:type="dcterms:W3CDTF">2023-06-13T11:33:53Z</dcterms:modified>
</cp:coreProperties>
</file>